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charts/chart19.xml" ContentType="application/vnd.openxmlformats-officedocument.drawingml.chart+xml"/>
  <Override PartName="/ppt/charts/chart28.xml" ContentType="application/vnd.openxmlformats-officedocument.drawingml.char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Override PartName="/ppt/charts/chart26.xml" ContentType="application/vnd.openxmlformats-officedocument.drawingml.char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charts/chart15.xml" ContentType="application/vnd.openxmlformats-officedocument.drawingml.chart+xml"/>
  <Override PartName="/ppt/charts/chart24.xml" ContentType="application/vnd.openxmlformats-officedocument.drawingml.char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22.xml" ContentType="application/vnd.openxmlformats-officedocument.drawingml.chart+xml"/>
  <Override PartName="/ppt/charts/chart7.xml" ContentType="application/vnd.openxmlformats-officedocument.drawingml.chart+xml"/>
  <Override PartName="/ppt/charts/chart2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charts/chart29.xml" ContentType="application/vnd.openxmlformats-officedocument.drawingml.char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rts/chart18.xml" ContentType="application/vnd.openxmlformats-officedocument.drawingml.chart+xml"/>
  <Override PartName="/ppt/drawings/drawing1.xml" ContentType="application/vnd.openxmlformats-officedocument.drawingml.chartshapes+xml"/>
  <Override PartName="/ppt/charts/chart27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charts/chart16.xml" ContentType="application/vnd.openxmlformats-officedocument.drawingml.chart+xml"/>
  <Override PartName="/ppt/charts/chart25.xml" ContentType="application/vnd.openxmlformats-officedocument.drawingml.char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ppt/charts/chart23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charts/chart21.xml" ContentType="application/vnd.openxmlformats-officedocument.drawingml.chart+xml"/>
  <Override PartName="/ppt/charts/chart30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charts/chart4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314" r:id="rId2"/>
    <p:sldId id="324" r:id="rId3"/>
    <p:sldId id="317" r:id="rId4"/>
    <p:sldId id="321" r:id="rId5"/>
    <p:sldId id="315" r:id="rId6"/>
    <p:sldId id="325" r:id="rId7"/>
    <p:sldId id="318" r:id="rId8"/>
    <p:sldId id="322" r:id="rId9"/>
    <p:sldId id="260" r:id="rId10"/>
    <p:sldId id="280" r:id="rId11"/>
    <p:sldId id="261" r:id="rId12"/>
    <p:sldId id="296" r:id="rId13"/>
    <p:sldId id="281" r:id="rId14"/>
    <p:sldId id="271" r:id="rId15"/>
    <p:sldId id="282" r:id="rId16"/>
    <p:sldId id="273" r:id="rId17"/>
    <p:sldId id="292" r:id="rId18"/>
    <p:sldId id="293" r:id="rId19"/>
    <p:sldId id="297" r:id="rId20"/>
    <p:sldId id="335" r:id="rId21"/>
    <p:sldId id="298" r:id="rId22"/>
    <p:sldId id="262" r:id="rId23"/>
    <p:sldId id="329" r:id="rId24"/>
    <p:sldId id="272" r:id="rId25"/>
    <p:sldId id="307" r:id="rId26"/>
    <p:sldId id="265" r:id="rId27"/>
    <p:sldId id="330" r:id="rId28"/>
    <p:sldId id="279" r:id="rId29"/>
    <p:sldId id="309" r:id="rId30"/>
    <p:sldId id="311" r:id="rId31"/>
  </p:sldIdLst>
  <p:sldSz cx="9144000" cy="6858000" type="screen4x3"/>
  <p:notesSz cx="6858000" cy="9144000"/>
  <p:defaultTextStyle>
    <a:defPPr>
      <a:defRPr lang="tr-T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22" autoAdjust="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3.xlsx"/></Relationships>
</file>

<file path=ppt/charts/_rels/chart2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Office_Excel_Worksheet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5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6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7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8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9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0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Become worse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1.2003999999999968</c:v>
                </c:pt>
                <c:pt idx="1">
                  <c:v>2.2004000000000001</c:v>
                </c:pt>
                <c:pt idx="2">
                  <c:v>1.2004999999999968</c:v>
                </c:pt>
                <c:pt idx="3">
                  <c:v>2.2004999999999999</c:v>
                </c:pt>
                <c:pt idx="4">
                  <c:v>1.2005999999999968</c:v>
                </c:pt>
                <c:pt idx="5">
                  <c:v>2.2006000000000001</c:v>
                </c:pt>
                <c:pt idx="6">
                  <c:v>1.2006999999999968</c:v>
                </c:pt>
                <c:pt idx="7">
                  <c:v>2.2006999999999999</c:v>
                </c:pt>
                <c:pt idx="8">
                  <c:v>1.2007999999999968</c:v>
                </c:pt>
                <c:pt idx="9">
                  <c:v>2.2008000000000001</c:v>
                </c:pt>
                <c:pt idx="10">
                  <c:v>1.2008999999999967</c:v>
                </c:pt>
                <c:pt idx="11">
                  <c:v>2.2008999999999999</c:v>
                </c:pt>
              </c:numCache>
            </c:num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48</c:v>
                </c:pt>
                <c:pt idx="1">
                  <c:v>47</c:v>
                </c:pt>
                <c:pt idx="2">
                  <c:v>42</c:v>
                </c:pt>
                <c:pt idx="3">
                  <c:v>40</c:v>
                </c:pt>
                <c:pt idx="4">
                  <c:v>38</c:v>
                </c:pt>
                <c:pt idx="5">
                  <c:v>34</c:v>
                </c:pt>
                <c:pt idx="6">
                  <c:v>27</c:v>
                </c:pt>
                <c:pt idx="7">
                  <c:v>61</c:v>
                </c:pt>
                <c:pt idx="8">
                  <c:v>39</c:v>
                </c:pt>
                <c:pt idx="9">
                  <c:v>53</c:v>
                </c:pt>
                <c:pt idx="10">
                  <c:v>44</c:v>
                </c:pt>
                <c:pt idx="11">
                  <c:v>40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Stay the same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1.2003999999999968</c:v>
                </c:pt>
                <c:pt idx="1">
                  <c:v>2.2004000000000001</c:v>
                </c:pt>
                <c:pt idx="2">
                  <c:v>1.2004999999999968</c:v>
                </c:pt>
                <c:pt idx="3">
                  <c:v>2.2004999999999999</c:v>
                </c:pt>
                <c:pt idx="4">
                  <c:v>1.2005999999999968</c:v>
                </c:pt>
                <c:pt idx="5">
                  <c:v>2.2006000000000001</c:v>
                </c:pt>
                <c:pt idx="6">
                  <c:v>1.2006999999999968</c:v>
                </c:pt>
                <c:pt idx="7">
                  <c:v>2.2006999999999999</c:v>
                </c:pt>
                <c:pt idx="8">
                  <c:v>1.2007999999999968</c:v>
                </c:pt>
                <c:pt idx="9">
                  <c:v>2.2008000000000001</c:v>
                </c:pt>
                <c:pt idx="10">
                  <c:v>1.2008999999999967</c:v>
                </c:pt>
                <c:pt idx="11">
                  <c:v>2.2008999999999999</c:v>
                </c:pt>
              </c:numCache>
            </c:num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30</c:v>
                </c:pt>
                <c:pt idx="1">
                  <c:v>31</c:v>
                </c:pt>
                <c:pt idx="2">
                  <c:v>34</c:v>
                </c:pt>
                <c:pt idx="3">
                  <c:v>35</c:v>
                </c:pt>
                <c:pt idx="4">
                  <c:v>36</c:v>
                </c:pt>
                <c:pt idx="5">
                  <c:v>38</c:v>
                </c:pt>
                <c:pt idx="6">
                  <c:v>35</c:v>
                </c:pt>
                <c:pt idx="7">
                  <c:v>8</c:v>
                </c:pt>
                <c:pt idx="8">
                  <c:v>34</c:v>
                </c:pt>
                <c:pt idx="9">
                  <c:v>29</c:v>
                </c:pt>
                <c:pt idx="10">
                  <c:v>32</c:v>
                </c:pt>
                <c:pt idx="11">
                  <c:v>34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Improve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1.2003999999999968</c:v>
                </c:pt>
                <c:pt idx="1">
                  <c:v>2.2004000000000001</c:v>
                </c:pt>
                <c:pt idx="2">
                  <c:v>1.2004999999999968</c:v>
                </c:pt>
                <c:pt idx="3">
                  <c:v>2.2004999999999999</c:v>
                </c:pt>
                <c:pt idx="4">
                  <c:v>1.2005999999999968</c:v>
                </c:pt>
                <c:pt idx="5">
                  <c:v>2.2006000000000001</c:v>
                </c:pt>
                <c:pt idx="6">
                  <c:v>1.2006999999999968</c:v>
                </c:pt>
                <c:pt idx="7">
                  <c:v>2.2006999999999999</c:v>
                </c:pt>
                <c:pt idx="8">
                  <c:v>1.2007999999999968</c:v>
                </c:pt>
                <c:pt idx="9">
                  <c:v>2.2008000000000001</c:v>
                </c:pt>
                <c:pt idx="10">
                  <c:v>1.2008999999999967</c:v>
                </c:pt>
                <c:pt idx="11">
                  <c:v>2.2008999999999999</c:v>
                </c:pt>
              </c:numCache>
            </c:num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15</c:v>
                </c:pt>
                <c:pt idx="1">
                  <c:v>17</c:v>
                </c:pt>
                <c:pt idx="2">
                  <c:v>18</c:v>
                </c:pt>
                <c:pt idx="3">
                  <c:v>20</c:v>
                </c:pt>
                <c:pt idx="4">
                  <c:v>21</c:v>
                </c:pt>
                <c:pt idx="5">
                  <c:v>23</c:v>
                </c:pt>
                <c:pt idx="6">
                  <c:v>31</c:v>
                </c:pt>
                <c:pt idx="7">
                  <c:v>26</c:v>
                </c:pt>
                <c:pt idx="8">
                  <c:v>21</c:v>
                </c:pt>
                <c:pt idx="9">
                  <c:v>13</c:v>
                </c:pt>
                <c:pt idx="10">
                  <c:v>20</c:v>
                </c:pt>
                <c:pt idx="11">
                  <c:v>22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N/A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1.2003999999999968</c:v>
                </c:pt>
                <c:pt idx="1">
                  <c:v>2.2004000000000001</c:v>
                </c:pt>
                <c:pt idx="2">
                  <c:v>1.2004999999999968</c:v>
                </c:pt>
                <c:pt idx="3">
                  <c:v>2.2004999999999999</c:v>
                </c:pt>
                <c:pt idx="4">
                  <c:v>1.2005999999999968</c:v>
                </c:pt>
                <c:pt idx="5">
                  <c:v>2.2006000000000001</c:v>
                </c:pt>
                <c:pt idx="6">
                  <c:v>1.2006999999999968</c:v>
                </c:pt>
                <c:pt idx="7">
                  <c:v>2.2006999999999999</c:v>
                </c:pt>
                <c:pt idx="8">
                  <c:v>1.2007999999999968</c:v>
                </c:pt>
                <c:pt idx="9">
                  <c:v>2.2008000000000001</c:v>
                </c:pt>
                <c:pt idx="10">
                  <c:v>1.2008999999999967</c:v>
                </c:pt>
                <c:pt idx="11">
                  <c:v>2.2008999999999999</c:v>
                </c:pt>
              </c:numCache>
            </c:numRef>
          </c:cat>
          <c:val>
            <c:numRef>
              <c:f>Sheet1!$E$2:$E$13</c:f>
              <c:numCache>
                <c:formatCode>General</c:formatCode>
                <c:ptCount val="12"/>
                <c:pt idx="0">
                  <c:v>7</c:v>
                </c:pt>
                <c:pt idx="1">
                  <c:v>5</c:v>
                </c:pt>
                <c:pt idx="2">
                  <c:v>6</c:v>
                </c:pt>
                <c:pt idx="3">
                  <c:v>5</c:v>
                </c:pt>
                <c:pt idx="4">
                  <c:v>5</c:v>
                </c:pt>
                <c:pt idx="5">
                  <c:v>5</c:v>
                </c:pt>
                <c:pt idx="6">
                  <c:v>7</c:v>
                </c:pt>
                <c:pt idx="7">
                  <c:v>5</c:v>
                </c:pt>
                <c:pt idx="8">
                  <c:v>6</c:v>
                </c:pt>
                <c:pt idx="9">
                  <c:v>5</c:v>
                </c:pt>
                <c:pt idx="10">
                  <c:v>4</c:v>
                </c:pt>
                <c:pt idx="11">
                  <c:v>4</c:v>
                </c:pt>
              </c:numCache>
            </c:numRef>
          </c:val>
        </c:ser>
        <c:marker val="1"/>
        <c:axId val="78010624"/>
        <c:axId val="78020608"/>
      </c:lineChart>
      <c:catAx>
        <c:axId val="7801062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78020608"/>
        <c:crosses val="autoZero"/>
        <c:auto val="1"/>
        <c:lblAlgn val="ctr"/>
        <c:lblOffset val="100"/>
      </c:catAx>
      <c:valAx>
        <c:axId val="7802060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78010624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lang="tr-TR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areaChart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Do not know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1.2003999999999861</c:v>
                </c:pt>
                <c:pt idx="1">
                  <c:v>2.2004000000000001</c:v>
                </c:pt>
                <c:pt idx="2">
                  <c:v>1.2004999999999861</c:v>
                </c:pt>
                <c:pt idx="3">
                  <c:v>2.2004999999999999</c:v>
                </c:pt>
                <c:pt idx="4">
                  <c:v>1.2005999999999859</c:v>
                </c:pt>
                <c:pt idx="5">
                  <c:v>2.2006000000000001</c:v>
                </c:pt>
                <c:pt idx="6">
                  <c:v>1.2006999999999854</c:v>
                </c:pt>
                <c:pt idx="7">
                  <c:v>2.2006999999999999</c:v>
                </c:pt>
                <c:pt idx="8">
                  <c:v>1.2007999999999845</c:v>
                </c:pt>
                <c:pt idx="9">
                  <c:v>2.2008000000000001</c:v>
                </c:pt>
                <c:pt idx="10">
                  <c:v>1.2008999999999845</c:v>
                </c:pt>
                <c:pt idx="11">
                  <c:v>2.2008999999999999</c:v>
                </c:pt>
              </c:numCache>
            </c:num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9</c:v>
                </c:pt>
                <c:pt idx="1">
                  <c:v>8</c:v>
                </c:pt>
                <c:pt idx="2">
                  <c:v>8</c:v>
                </c:pt>
                <c:pt idx="3">
                  <c:v>8</c:v>
                </c:pt>
                <c:pt idx="4">
                  <c:v>7</c:v>
                </c:pt>
                <c:pt idx="5">
                  <c:v>8</c:v>
                </c:pt>
                <c:pt idx="6">
                  <c:v>5</c:v>
                </c:pt>
                <c:pt idx="7">
                  <c:v>6</c:v>
                </c:pt>
                <c:pt idx="8">
                  <c:v>5</c:v>
                </c:pt>
                <c:pt idx="9">
                  <c:v>5</c:v>
                </c:pt>
                <c:pt idx="10">
                  <c:v>2</c:v>
                </c:pt>
                <c:pt idx="11">
                  <c:v>2</c:v>
                </c:pt>
              </c:numCache>
            </c:numRef>
          </c:val>
          <c:bubble3D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NO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1.2003999999999861</c:v>
                </c:pt>
                <c:pt idx="1">
                  <c:v>2.2004000000000001</c:v>
                </c:pt>
                <c:pt idx="2">
                  <c:v>1.2004999999999861</c:v>
                </c:pt>
                <c:pt idx="3">
                  <c:v>2.2004999999999999</c:v>
                </c:pt>
                <c:pt idx="4">
                  <c:v>1.2005999999999859</c:v>
                </c:pt>
                <c:pt idx="5">
                  <c:v>2.2006000000000001</c:v>
                </c:pt>
                <c:pt idx="6">
                  <c:v>1.2006999999999854</c:v>
                </c:pt>
                <c:pt idx="7">
                  <c:v>2.2006999999999999</c:v>
                </c:pt>
                <c:pt idx="8">
                  <c:v>1.2007999999999845</c:v>
                </c:pt>
                <c:pt idx="9">
                  <c:v>2.2008000000000001</c:v>
                </c:pt>
                <c:pt idx="10">
                  <c:v>1.2008999999999845</c:v>
                </c:pt>
                <c:pt idx="11">
                  <c:v>2.2008999999999999</c:v>
                </c:pt>
              </c:numCache>
            </c:num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63</c:v>
                </c:pt>
                <c:pt idx="1">
                  <c:v>67</c:v>
                </c:pt>
                <c:pt idx="2">
                  <c:v>65</c:v>
                </c:pt>
                <c:pt idx="3">
                  <c:v>63</c:v>
                </c:pt>
                <c:pt idx="4">
                  <c:v>68</c:v>
                </c:pt>
                <c:pt idx="5">
                  <c:v>60</c:v>
                </c:pt>
                <c:pt idx="6">
                  <c:v>75</c:v>
                </c:pt>
                <c:pt idx="7">
                  <c:v>75</c:v>
                </c:pt>
                <c:pt idx="8">
                  <c:v>80</c:v>
                </c:pt>
                <c:pt idx="9">
                  <c:v>79</c:v>
                </c:pt>
                <c:pt idx="10">
                  <c:v>88</c:v>
                </c:pt>
                <c:pt idx="11">
                  <c:v>89</c:v>
                </c:pt>
              </c:numCache>
            </c:numRef>
          </c:val>
          <c:bubble3D val="1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YES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1.2003999999999861</c:v>
                </c:pt>
                <c:pt idx="1">
                  <c:v>2.2004000000000001</c:v>
                </c:pt>
                <c:pt idx="2">
                  <c:v>1.2004999999999861</c:v>
                </c:pt>
                <c:pt idx="3">
                  <c:v>2.2004999999999999</c:v>
                </c:pt>
                <c:pt idx="4">
                  <c:v>1.2005999999999859</c:v>
                </c:pt>
                <c:pt idx="5">
                  <c:v>2.2006000000000001</c:v>
                </c:pt>
                <c:pt idx="6">
                  <c:v>1.2006999999999854</c:v>
                </c:pt>
                <c:pt idx="7">
                  <c:v>2.2006999999999999</c:v>
                </c:pt>
                <c:pt idx="8">
                  <c:v>1.2007999999999845</c:v>
                </c:pt>
                <c:pt idx="9">
                  <c:v>2.2008000000000001</c:v>
                </c:pt>
                <c:pt idx="10">
                  <c:v>1.2008999999999845</c:v>
                </c:pt>
                <c:pt idx="11">
                  <c:v>2.2008999999999999</c:v>
                </c:pt>
              </c:numCache>
            </c:num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28</c:v>
                </c:pt>
                <c:pt idx="1">
                  <c:v>25</c:v>
                </c:pt>
                <c:pt idx="2">
                  <c:v>27</c:v>
                </c:pt>
                <c:pt idx="3">
                  <c:v>29</c:v>
                </c:pt>
                <c:pt idx="4">
                  <c:v>25</c:v>
                </c:pt>
                <c:pt idx="5">
                  <c:v>32</c:v>
                </c:pt>
                <c:pt idx="6">
                  <c:v>20</c:v>
                </c:pt>
                <c:pt idx="7">
                  <c:v>19</c:v>
                </c:pt>
                <c:pt idx="8">
                  <c:v>15</c:v>
                </c:pt>
                <c:pt idx="9">
                  <c:v>16</c:v>
                </c:pt>
                <c:pt idx="10">
                  <c:v>10</c:v>
                </c:pt>
                <c:pt idx="11">
                  <c:v>9</c:v>
                </c:pt>
              </c:numCache>
            </c:numRef>
          </c:val>
          <c:bubble3D val="1"/>
        </c:ser>
        <c:axId val="81259520"/>
        <c:axId val="81527552"/>
      </c:areaChart>
      <c:catAx>
        <c:axId val="8125952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81527552"/>
        <c:crosses val="autoZero"/>
        <c:auto val="1"/>
        <c:lblAlgn val="ctr"/>
        <c:lblOffset val="100"/>
      </c:catAx>
      <c:valAx>
        <c:axId val="81527552"/>
        <c:scaling>
          <c:orientation val="minMax"/>
        </c:scaling>
        <c:axPos val="l"/>
        <c:numFmt formatCode="0%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81259520"/>
        <c:crosses val="autoZero"/>
        <c:crossBetween val="midCat"/>
      </c:valAx>
    </c:plotArea>
    <c:legend>
      <c:legendPos val="r"/>
      <c:layout/>
      <c:txPr>
        <a:bodyPr/>
        <a:lstStyle/>
        <a:p>
          <a:pPr rtl="0">
            <a:defRPr lang="tr-TR"/>
          </a:pPr>
          <a:endParaRPr lang="en-US"/>
        </a:p>
      </c:txPr>
    </c:legend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Estonia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1.200399999999999</c:v>
                </c:pt>
                <c:pt idx="1">
                  <c:v>2.2004000000000001</c:v>
                </c:pt>
                <c:pt idx="2">
                  <c:v>1.200499999999999</c:v>
                </c:pt>
                <c:pt idx="3">
                  <c:v>2.2004999999999999</c:v>
                </c:pt>
                <c:pt idx="4">
                  <c:v>1.200599999999999</c:v>
                </c:pt>
                <c:pt idx="5">
                  <c:v>2.2006000000000001</c:v>
                </c:pt>
                <c:pt idx="6">
                  <c:v>1.2006999999999992</c:v>
                </c:pt>
                <c:pt idx="7">
                  <c:v>2.2006999999999999</c:v>
                </c:pt>
                <c:pt idx="8">
                  <c:v>1.2007999999999992</c:v>
                </c:pt>
                <c:pt idx="9">
                  <c:v>2.2008000000000001</c:v>
                </c:pt>
                <c:pt idx="10">
                  <c:v>1.2008999999999992</c:v>
                </c:pt>
                <c:pt idx="11">
                  <c:v>2.2008999999999999</c:v>
                </c:pt>
              </c:numCache>
            </c:num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35</c:v>
                </c:pt>
                <c:pt idx="1">
                  <c:v>41</c:v>
                </c:pt>
                <c:pt idx="2">
                  <c:v>41</c:v>
                </c:pt>
                <c:pt idx="3">
                  <c:v>46</c:v>
                </c:pt>
                <c:pt idx="4">
                  <c:v>41</c:v>
                </c:pt>
                <c:pt idx="5">
                  <c:v>41</c:v>
                </c:pt>
                <c:pt idx="6">
                  <c:v>60</c:v>
                </c:pt>
                <c:pt idx="7">
                  <c:v>46</c:v>
                </c:pt>
                <c:pt idx="8">
                  <c:v>36</c:v>
                </c:pt>
                <c:pt idx="9">
                  <c:v>37</c:v>
                </c:pt>
                <c:pt idx="10">
                  <c:v>31</c:v>
                </c:pt>
                <c:pt idx="11">
                  <c:v>38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Latvia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1.200399999999999</c:v>
                </c:pt>
                <c:pt idx="1">
                  <c:v>2.2004000000000001</c:v>
                </c:pt>
                <c:pt idx="2">
                  <c:v>1.200499999999999</c:v>
                </c:pt>
                <c:pt idx="3">
                  <c:v>2.2004999999999999</c:v>
                </c:pt>
                <c:pt idx="4">
                  <c:v>1.200599999999999</c:v>
                </c:pt>
                <c:pt idx="5">
                  <c:v>2.2006000000000001</c:v>
                </c:pt>
                <c:pt idx="6">
                  <c:v>1.2006999999999992</c:v>
                </c:pt>
                <c:pt idx="7">
                  <c:v>2.2006999999999999</c:v>
                </c:pt>
                <c:pt idx="8">
                  <c:v>1.2007999999999992</c:v>
                </c:pt>
                <c:pt idx="9">
                  <c:v>2.2008000000000001</c:v>
                </c:pt>
                <c:pt idx="10">
                  <c:v>1.2008999999999992</c:v>
                </c:pt>
                <c:pt idx="11">
                  <c:v>2.2008999999999999</c:v>
                </c:pt>
              </c:numCache>
            </c:num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20</c:v>
                </c:pt>
                <c:pt idx="1">
                  <c:v>19</c:v>
                </c:pt>
                <c:pt idx="2">
                  <c:v>35</c:v>
                </c:pt>
                <c:pt idx="3">
                  <c:v>25</c:v>
                </c:pt>
                <c:pt idx="4">
                  <c:v>21</c:v>
                </c:pt>
                <c:pt idx="5">
                  <c:v>33</c:v>
                </c:pt>
                <c:pt idx="6">
                  <c:v>18</c:v>
                </c:pt>
                <c:pt idx="7">
                  <c:v>16</c:v>
                </c:pt>
                <c:pt idx="8">
                  <c:v>12</c:v>
                </c:pt>
                <c:pt idx="9">
                  <c:v>9</c:v>
                </c:pt>
                <c:pt idx="10">
                  <c:v>6</c:v>
                </c:pt>
                <c:pt idx="11">
                  <c:v>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Lithuania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1.200399999999999</c:v>
                </c:pt>
                <c:pt idx="1">
                  <c:v>2.2004000000000001</c:v>
                </c:pt>
                <c:pt idx="2">
                  <c:v>1.200499999999999</c:v>
                </c:pt>
                <c:pt idx="3">
                  <c:v>2.2004999999999999</c:v>
                </c:pt>
                <c:pt idx="4">
                  <c:v>1.200599999999999</c:v>
                </c:pt>
                <c:pt idx="5">
                  <c:v>2.2006000000000001</c:v>
                </c:pt>
                <c:pt idx="6">
                  <c:v>1.2006999999999992</c:v>
                </c:pt>
                <c:pt idx="7">
                  <c:v>2.2006999999999999</c:v>
                </c:pt>
                <c:pt idx="8">
                  <c:v>1.2007999999999992</c:v>
                </c:pt>
                <c:pt idx="9">
                  <c:v>2.2008000000000001</c:v>
                </c:pt>
                <c:pt idx="10">
                  <c:v>1.2008999999999992</c:v>
                </c:pt>
                <c:pt idx="11">
                  <c:v>2.2008999999999999</c:v>
                </c:pt>
              </c:numCache>
            </c:num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19</c:v>
                </c:pt>
                <c:pt idx="1">
                  <c:v>23</c:v>
                </c:pt>
                <c:pt idx="2">
                  <c:v>15</c:v>
                </c:pt>
                <c:pt idx="3">
                  <c:v>19</c:v>
                </c:pt>
                <c:pt idx="4">
                  <c:v>14</c:v>
                </c:pt>
                <c:pt idx="5">
                  <c:v>16</c:v>
                </c:pt>
                <c:pt idx="6">
                  <c:v>15</c:v>
                </c:pt>
                <c:pt idx="7">
                  <c:v>13</c:v>
                </c:pt>
                <c:pt idx="8">
                  <c:v>12</c:v>
                </c:pt>
                <c:pt idx="9">
                  <c:v>11</c:v>
                </c:pt>
                <c:pt idx="10">
                  <c:v>10</c:v>
                </c:pt>
                <c:pt idx="11">
                  <c:v>7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The EU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1.200399999999999</c:v>
                </c:pt>
                <c:pt idx="1">
                  <c:v>2.2004000000000001</c:v>
                </c:pt>
                <c:pt idx="2">
                  <c:v>1.200499999999999</c:v>
                </c:pt>
                <c:pt idx="3">
                  <c:v>2.2004999999999999</c:v>
                </c:pt>
                <c:pt idx="4">
                  <c:v>1.200599999999999</c:v>
                </c:pt>
                <c:pt idx="5">
                  <c:v>2.2006000000000001</c:v>
                </c:pt>
                <c:pt idx="6">
                  <c:v>1.2006999999999992</c:v>
                </c:pt>
                <c:pt idx="7">
                  <c:v>2.2006999999999999</c:v>
                </c:pt>
                <c:pt idx="8">
                  <c:v>1.2007999999999992</c:v>
                </c:pt>
                <c:pt idx="9">
                  <c:v>2.2008000000000001</c:v>
                </c:pt>
                <c:pt idx="10">
                  <c:v>1.2008999999999992</c:v>
                </c:pt>
                <c:pt idx="11">
                  <c:v>2.2008999999999999</c:v>
                </c:pt>
              </c:numCache>
            </c:numRef>
          </c:cat>
          <c:val>
            <c:numRef>
              <c:f>Sheet1!$E$2:$E$13</c:f>
              <c:numCache>
                <c:formatCode>General</c:formatCode>
                <c:ptCount val="12"/>
                <c:pt idx="0">
                  <c:v>32</c:v>
                </c:pt>
                <c:pt idx="1">
                  <c:v>38</c:v>
                </c:pt>
                <c:pt idx="2">
                  <c:v>35</c:v>
                </c:pt>
                <c:pt idx="3">
                  <c:v>35</c:v>
                </c:pt>
                <c:pt idx="4">
                  <c:v>38</c:v>
                </c:pt>
                <c:pt idx="5">
                  <c:v>33</c:v>
                </c:pt>
                <c:pt idx="6">
                  <c:v>43</c:v>
                </c:pt>
                <c:pt idx="7">
                  <c:v>35</c:v>
                </c:pt>
                <c:pt idx="8">
                  <c:v>34</c:v>
                </c:pt>
                <c:pt idx="9">
                  <c:v>34</c:v>
                </c:pt>
                <c:pt idx="10">
                  <c:v>32</c:v>
                </c:pt>
                <c:pt idx="11">
                  <c:v>30</c:v>
                </c:pt>
              </c:numCache>
            </c:numRef>
          </c:val>
        </c:ser>
        <c:marker val="1"/>
        <c:axId val="81549952"/>
        <c:axId val="81555840"/>
      </c:lineChart>
      <c:catAx>
        <c:axId val="8154995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81555840"/>
        <c:crosses val="autoZero"/>
        <c:auto val="1"/>
        <c:lblAlgn val="ctr"/>
        <c:lblOffset val="100"/>
      </c:catAx>
      <c:valAx>
        <c:axId val="8155584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81549952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lang="tr-TR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The EU</c:v>
                </c:pt>
              </c:strCache>
            </c:strRef>
          </c:tx>
          <c:cat>
            <c:numRef>
              <c:f>Sheet1!$A$2:$A$17</c:f>
              <c:numCache>
                <c:formatCode>General</c:formatCode>
                <c:ptCount val="16"/>
                <c:pt idx="0">
                  <c:v>1.2000999999999955</c:v>
                </c:pt>
                <c:pt idx="1">
                  <c:v>2.2002000000000002</c:v>
                </c:pt>
                <c:pt idx="2">
                  <c:v>1.200299999999995</c:v>
                </c:pt>
                <c:pt idx="3">
                  <c:v>2.2002999999999999</c:v>
                </c:pt>
                <c:pt idx="4">
                  <c:v>1.200399999999995</c:v>
                </c:pt>
                <c:pt idx="5">
                  <c:v>2.2004000000000001</c:v>
                </c:pt>
                <c:pt idx="6">
                  <c:v>1.200499999999995</c:v>
                </c:pt>
                <c:pt idx="7">
                  <c:v>2.2004999999999999</c:v>
                </c:pt>
                <c:pt idx="8">
                  <c:v>1.200599999999995</c:v>
                </c:pt>
                <c:pt idx="9">
                  <c:v>2.2006000000000001</c:v>
                </c:pt>
                <c:pt idx="10">
                  <c:v>1.2006999999999948</c:v>
                </c:pt>
                <c:pt idx="11">
                  <c:v>2.2006999999999999</c:v>
                </c:pt>
                <c:pt idx="12">
                  <c:v>1.2007999999999948</c:v>
                </c:pt>
                <c:pt idx="13">
                  <c:v>2.2008000000000001</c:v>
                </c:pt>
                <c:pt idx="14">
                  <c:v>1.2008999999999947</c:v>
                </c:pt>
                <c:pt idx="15">
                  <c:v>2.2008999999999999</c:v>
                </c:pt>
              </c:numCache>
            </c:numRef>
          </c:cat>
          <c:val>
            <c:numRef>
              <c:f>Sheet1!$B$2:$B$17</c:f>
              <c:numCache>
                <c:formatCode>General</c:formatCode>
                <c:ptCount val="16"/>
                <c:pt idx="0">
                  <c:v>40</c:v>
                </c:pt>
                <c:pt idx="1">
                  <c:v>42</c:v>
                </c:pt>
                <c:pt idx="2">
                  <c:v>42</c:v>
                </c:pt>
                <c:pt idx="3">
                  <c:v>35</c:v>
                </c:pt>
                <c:pt idx="4">
                  <c:v>32</c:v>
                </c:pt>
                <c:pt idx="5">
                  <c:v>38</c:v>
                </c:pt>
                <c:pt idx="6">
                  <c:v>35</c:v>
                </c:pt>
                <c:pt idx="7">
                  <c:v>35</c:v>
                </c:pt>
                <c:pt idx="8">
                  <c:v>38</c:v>
                </c:pt>
                <c:pt idx="9">
                  <c:v>33</c:v>
                </c:pt>
                <c:pt idx="10">
                  <c:v>43</c:v>
                </c:pt>
                <c:pt idx="11">
                  <c:v>35</c:v>
                </c:pt>
                <c:pt idx="12">
                  <c:v>34</c:v>
                </c:pt>
                <c:pt idx="13">
                  <c:v>34</c:v>
                </c:pt>
                <c:pt idx="14">
                  <c:v>32</c:v>
                </c:pt>
                <c:pt idx="15">
                  <c:v>30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Latvia</c:v>
                </c:pt>
              </c:strCache>
            </c:strRef>
          </c:tx>
          <c:cat>
            <c:numRef>
              <c:f>Sheet1!$A$2:$A$17</c:f>
              <c:numCache>
                <c:formatCode>General</c:formatCode>
                <c:ptCount val="16"/>
                <c:pt idx="0">
                  <c:v>1.2000999999999955</c:v>
                </c:pt>
                <c:pt idx="1">
                  <c:v>2.2002000000000002</c:v>
                </c:pt>
                <c:pt idx="2">
                  <c:v>1.200299999999995</c:v>
                </c:pt>
                <c:pt idx="3">
                  <c:v>2.2002999999999999</c:v>
                </c:pt>
                <c:pt idx="4">
                  <c:v>1.200399999999995</c:v>
                </c:pt>
                <c:pt idx="5">
                  <c:v>2.2004000000000001</c:v>
                </c:pt>
                <c:pt idx="6">
                  <c:v>1.200499999999995</c:v>
                </c:pt>
                <c:pt idx="7">
                  <c:v>2.2004999999999999</c:v>
                </c:pt>
                <c:pt idx="8">
                  <c:v>1.200599999999995</c:v>
                </c:pt>
                <c:pt idx="9">
                  <c:v>2.2006000000000001</c:v>
                </c:pt>
                <c:pt idx="10">
                  <c:v>1.2006999999999948</c:v>
                </c:pt>
                <c:pt idx="11">
                  <c:v>2.2006999999999999</c:v>
                </c:pt>
                <c:pt idx="12">
                  <c:v>1.2007999999999948</c:v>
                </c:pt>
                <c:pt idx="13">
                  <c:v>2.2008000000000001</c:v>
                </c:pt>
                <c:pt idx="14">
                  <c:v>1.2008999999999947</c:v>
                </c:pt>
                <c:pt idx="15">
                  <c:v>2.2008999999999999</c:v>
                </c:pt>
              </c:numCache>
            </c:numRef>
          </c:cat>
          <c:val>
            <c:numRef>
              <c:f>Sheet1!$C$2:$C$17</c:f>
              <c:numCache>
                <c:formatCode>General</c:formatCode>
                <c:ptCount val="16"/>
                <c:pt idx="0">
                  <c:v>21</c:v>
                </c:pt>
                <c:pt idx="1">
                  <c:v>25</c:v>
                </c:pt>
                <c:pt idx="2">
                  <c:v>39</c:v>
                </c:pt>
                <c:pt idx="3">
                  <c:v>30</c:v>
                </c:pt>
                <c:pt idx="4">
                  <c:v>20</c:v>
                </c:pt>
                <c:pt idx="5">
                  <c:v>19</c:v>
                </c:pt>
                <c:pt idx="6">
                  <c:v>35</c:v>
                </c:pt>
                <c:pt idx="7">
                  <c:v>25</c:v>
                </c:pt>
                <c:pt idx="8">
                  <c:v>21</c:v>
                </c:pt>
                <c:pt idx="9">
                  <c:v>33</c:v>
                </c:pt>
                <c:pt idx="10">
                  <c:v>18</c:v>
                </c:pt>
                <c:pt idx="11">
                  <c:v>16</c:v>
                </c:pt>
                <c:pt idx="12">
                  <c:v>12</c:v>
                </c:pt>
                <c:pt idx="13">
                  <c:v>9</c:v>
                </c:pt>
                <c:pt idx="14">
                  <c:v>6</c:v>
                </c:pt>
                <c:pt idx="15">
                  <c:v>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Lithuania</c:v>
                </c:pt>
              </c:strCache>
            </c:strRef>
          </c:tx>
          <c:cat>
            <c:numRef>
              <c:f>Sheet1!$A$2:$A$17</c:f>
              <c:numCache>
                <c:formatCode>General</c:formatCode>
                <c:ptCount val="16"/>
                <c:pt idx="0">
                  <c:v>1.2000999999999955</c:v>
                </c:pt>
                <c:pt idx="1">
                  <c:v>2.2002000000000002</c:v>
                </c:pt>
                <c:pt idx="2">
                  <c:v>1.200299999999995</c:v>
                </c:pt>
                <c:pt idx="3">
                  <c:v>2.2002999999999999</c:v>
                </c:pt>
                <c:pt idx="4">
                  <c:v>1.200399999999995</c:v>
                </c:pt>
                <c:pt idx="5">
                  <c:v>2.2004000000000001</c:v>
                </c:pt>
                <c:pt idx="6">
                  <c:v>1.200499999999995</c:v>
                </c:pt>
                <c:pt idx="7">
                  <c:v>2.2004999999999999</c:v>
                </c:pt>
                <c:pt idx="8">
                  <c:v>1.200599999999995</c:v>
                </c:pt>
                <c:pt idx="9">
                  <c:v>2.2006000000000001</c:v>
                </c:pt>
                <c:pt idx="10">
                  <c:v>1.2006999999999948</c:v>
                </c:pt>
                <c:pt idx="11">
                  <c:v>2.2006999999999999</c:v>
                </c:pt>
                <c:pt idx="12">
                  <c:v>1.2007999999999948</c:v>
                </c:pt>
                <c:pt idx="13">
                  <c:v>2.2008000000000001</c:v>
                </c:pt>
                <c:pt idx="14">
                  <c:v>1.2008999999999947</c:v>
                </c:pt>
                <c:pt idx="15">
                  <c:v>2.2008999999999999</c:v>
                </c:pt>
              </c:numCache>
            </c:numRef>
          </c:cat>
          <c:val>
            <c:numRef>
              <c:f>Sheet1!$D$2:$D$17</c:f>
              <c:numCache>
                <c:formatCode>General</c:formatCode>
                <c:ptCount val="16"/>
                <c:pt idx="0">
                  <c:v>15</c:v>
                </c:pt>
                <c:pt idx="1">
                  <c:v>13</c:v>
                </c:pt>
                <c:pt idx="2">
                  <c:v>19</c:v>
                </c:pt>
                <c:pt idx="3">
                  <c:v>23</c:v>
                </c:pt>
                <c:pt idx="4">
                  <c:v>19</c:v>
                </c:pt>
                <c:pt idx="5">
                  <c:v>23</c:v>
                </c:pt>
                <c:pt idx="6">
                  <c:v>15</c:v>
                </c:pt>
                <c:pt idx="7">
                  <c:v>19</c:v>
                </c:pt>
                <c:pt idx="8">
                  <c:v>14</c:v>
                </c:pt>
                <c:pt idx="9">
                  <c:v>16</c:v>
                </c:pt>
                <c:pt idx="10">
                  <c:v>15</c:v>
                </c:pt>
                <c:pt idx="11">
                  <c:v>13</c:v>
                </c:pt>
                <c:pt idx="12">
                  <c:v>12</c:v>
                </c:pt>
                <c:pt idx="13">
                  <c:v>11</c:v>
                </c:pt>
                <c:pt idx="14">
                  <c:v>10</c:v>
                </c:pt>
                <c:pt idx="15">
                  <c:v>7</c:v>
                </c:pt>
              </c:numCache>
            </c:numRef>
          </c:val>
        </c:ser>
        <c:axId val="81581184"/>
        <c:axId val="81582720"/>
      </c:barChart>
      <c:catAx>
        <c:axId val="8158118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81582720"/>
        <c:crosses val="autoZero"/>
        <c:auto val="1"/>
        <c:lblAlgn val="ctr"/>
        <c:lblOffset val="100"/>
      </c:catAx>
      <c:valAx>
        <c:axId val="8158272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81581184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lang="tr-TR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areaChart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Do not know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1.2003999999999924</c:v>
                </c:pt>
                <c:pt idx="1">
                  <c:v>2.2004000000000001</c:v>
                </c:pt>
                <c:pt idx="2">
                  <c:v>1.2004999999999924</c:v>
                </c:pt>
                <c:pt idx="3">
                  <c:v>2.2004999999999999</c:v>
                </c:pt>
                <c:pt idx="4">
                  <c:v>1.2005999999999923</c:v>
                </c:pt>
                <c:pt idx="5">
                  <c:v>2.2006000000000001</c:v>
                </c:pt>
                <c:pt idx="6">
                  <c:v>1.2006999999999917</c:v>
                </c:pt>
                <c:pt idx="7">
                  <c:v>2.2006999999999999</c:v>
                </c:pt>
                <c:pt idx="8">
                  <c:v>1.2007999999999914</c:v>
                </c:pt>
                <c:pt idx="9">
                  <c:v>2.2008000000000001</c:v>
                </c:pt>
                <c:pt idx="10">
                  <c:v>1.2008999999999914</c:v>
                </c:pt>
                <c:pt idx="11">
                  <c:v>2.2008999999999999</c:v>
                </c:pt>
              </c:numCache>
            </c:num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9</c:v>
                </c:pt>
                <c:pt idx="1">
                  <c:v>10</c:v>
                </c:pt>
                <c:pt idx="2">
                  <c:v>9</c:v>
                </c:pt>
                <c:pt idx="3">
                  <c:v>10</c:v>
                </c:pt>
                <c:pt idx="4">
                  <c:v>8</c:v>
                </c:pt>
                <c:pt idx="5">
                  <c:v>2</c:v>
                </c:pt>
                <c:pt idx="6">
                  <c:v>6</c:v>
                </c:pt>
                <c:pt idx="7">
                  <c:v>7</c:v>
                </c:pt>
                <c:pt idx="8">
                  <c:v>5</c:v>
                </c:pt>
                <c:pt idx="9">
                  <c:v>5</c:v>
                </c:pt>
                <c:pt idx="10">
                  <c:v>3</c:v>
                </c:pt>
                <c:pt idx="11">
                  <c:v>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NO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1.2003999999999924</c:v>
                </c:pt>
                <c:pt idx="1">
                  <c:v>2.2004000000000001</c:v>
                </c:pt>
                <c:pt idx="2">
                  <c:v>1.2004999999999924</c:v>
                </c:pt>
                <c:pt idx="3">
                  <c:v>2.2004999999999999</c:v>
                </c:pt>
                <c:pt idx="4">
                  <c:v>1.2005999999999923</c:v>
                </c:pt>
                <c:pt idx="5">
                  <c:v>2.2006000000000001</c:v>
                </c:pt>
                <c:pt idx="6">
                  <c:v>1.2006999999999917</c:v>
                </c:pt>
                <c:pt idx="7">
                  <c:v>2.2006999999999999</c:v>
                </c:pt>
                <c:pt idx="8">
                  <c:v>1.2007999999999914</c:v>
                </c:pt>
                <c:pt idx="9">
                  <c:v>2.2008000000000001</c:v>
                </c:pt>
                <c:pt idx="10">
                  <c:v>1.2008999999999914</c:v>
                </c:pt>
                <c:pt idx="11">
                  <c:v>2.2008999999999999</c:v>
                </c:pt>
              </c:numCache>
            </c:num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71</c:v>
                </c:pt>
                <c:pt idx="1">
                  <c:v>71</c:v>
                </c:pt>
                <c:pt idx="2">
                  <c:v>66</c:v>
                </c:pt>
                <c:pt idx="3">
                  <c:v>65</c:v>
                </c:pt>
                <c:pt idx="4">
                  <c:v>71</c:v>
                </c:pt>
                <c:pt idx="5">
                  <c:v>67</c:v>
                </c:pt>
                <c:pt idx="6">
                  <c:v>76</c:v>
                </c:pt>
                <c:pt idx="7">
                  <c:v>77</c:v>
                </c:pt>
                <c:pt idx="8">
                  <c:v>83</c:v>
                </c:pt>
                <c:pt idx="9">
                  <c:v>86</c:v>
                </c:pt>
                <c:pt idx="10">
                  <c:v>91</c:v>
                </c:pt>
                <c:pt idx="11">
                  <c:v>92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YES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1.2003999999999924</c:v>
                </c:pt>
                <c:pt idx="1">
                  <c:v>2.2004000000000001</c:v>
                </c:pt>
                <c:pt idx="2">
                  <c:v>1.2004999999999924</c:v>
                </c:pt>
                <c:pt idx="3">
                  <c:v>2.2004999999999999</c:v>
                </c:pt>
                <c:pt idx="4">
                  <c:v>1.2005999999999923</c:v>
                </c:pt>
                <c:pt idx="5">
                  <c:v>2.2006000000000001</c:v>
                </c:pt>
                <c:pt idx="6">
                  <c:v>1.2006999999999917</c:v>
                </c:pt>
                <c:pt idx="7">
                  <c:v>2.2006999999999999</c:v>
                </c:pt>
                <c:pt idx="8">
                  <c:v>1.2007999999999914</c:v>
                </c:pt>
                <c:pt idx="9">
                  <c:v>2.2008000000000001</c:v>
                </c:pt>
                <c:pt idx="10">
                  <c:v>1.2008999999999914</c:v>
                </c:pt>
                <c:pt idx="11">
                  <c:v>2.2008999999999999</c:v>
                </c:pt>
              </c:numCache>
            </c:num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20</c:v>
                </c:pt>
                <c:pt idx="1">
                  <c:v>19</c:v>
                </c:pt>
                <c:pt idx="2">
                  <c:v>35</c:v>
                </c:pt>
                <c:pt idx="3">
                  <c:v>25</c:v>
                </c:pt>
                <c:pt idx="4">
                  <c:v>21</c:v>
                </c:pt>
                <c:pt idx="5">
                  <c:v>31</c:v>
                </c:pt>
                <c:pt idx="6">
                  <c:v>18</c:v>
                </c:pt>
                <c:pt idx="7">
                  <c:v>16</c:v>
                </c:pt>
                <c:pt idx="8">
                  <c:v>12</c:v>
                </c:pt>
                <c:pt idx="9">
                  <c:v>9</c:v>
                </c:pt>
                <c:pt idx="10">
                  <c:v>6</c:v>
                </c:pt>
                <c:pt idx="11">
                  <c:v>6</c:v>
                </c:pt>
              </c:numCache>
            </c:numRef>
          </c:val>
        </c:ser>
        <c:axId val="81645952"/>
        <c:axId val="81647488"/>
      </c:areaChart>
      <c:catAx>
        <c:axId val="8164595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81647488"/>
        <c:crosses val="autoZero"/>
        <c:auto val="1"/>
        <c:lblAlgn val="ctr"/>
        <c:lblOffset val="100"/>
      </c:catAx>
      <c:valAx>
        <c:axId val="81647488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81645952"/>
        <c:crosses val="autoZero"/>
        <c:crossBetween val="midCat"/>
      </c:valAx>
    </c:plotArea>
    <c:legend>
      <c:legendPos val="r"/>
      <c:layout/>
      <c:txPr>
        <a:bodyPr/>
        <a:lstStyle/>
        <a:p>
          <a:pPr>
            <a:defRPr lang="tr-TR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Estonia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1.200399999999999</c:v>
                </c:pt>
                <c:pt idx="1">
                  <c:v>2.2004000000000001</c:v>
                </c:pt>
                <c:pt idx="2">
                  <c:v>1.200499999999999</c:v>
                </c:pt>
                <c:pt idx="3">
                  <c:v>2.2004999999999999</c:v>
                </c:pt>
                <c:pt idx="4">
                  <c:v>1.200599999999999</c:v>
                </c:pt>
                <c:pt idx="5">
                  <c:v>2.2006000000000001</c:v>
                </c:pt>
                <c:pt idx="6">
                  <c:v>1.2006999999999992</c:v>
                </c:pt>
                <c:pt idx="7">
                  <c:v>2.2006999999999999</c:v>
                </c:pt>
                <c:pt idx="8">
                  <c:v>1.2007999999999992</c:v>
                </c:pt>
                <c:pt idx="9">
                  <c:v>2.2008000000000001</c:v>
                </c:pt>
                <c:pt idx="10">
                  <c:v>1.2008999999999992</c:v>
                </c:pt>
                <c:pt idx="11">
                  <c:v>2.2008999999999999</c:v>
                </c:pt>
              </c:numCache>
            </c:num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17</c:v>
                </c:pt>
                <c:pt idx="1">
                  <c:v>16</c:v>
                </c:pt>
                <c:pt idx="2">
                  <c:v>17</c:v>
                </c:pt>
                <c:pt idx="3">
                  <c:v>18</c:v>
                </c:pt>
                <c:pt idx="4">
                  <c:v>21</c:v>
                </c:pt>
                <c:pt idx="5">
                  <c:v>16</c:v>
                </c:pt>
                <c:pt idx="6">
                  <c:v>20</c:v>
                </c:pt>
                <c:pt idx="7">
                  <c:v>22</c:v>
                </c:pt>
                <c:pt idx="8">
                  <c:v>15</c:v>
                </c:pt>
                <c:pt idx="9">
                  <c:v>19</c:v>
                </c:pt>
                <c:pt idx="10">
                  <c:v>16</c:v>
                </c:pt>
                <c:pt idx="11">
                  <c:v>17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Latvia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1.200399999999999</c:v>
                </c:pt>
                <c:pt idx="1">
                  <c:v>2.2004000000000001</c:v>
                </c:pt>
                <c:pt idx="2">
                  <c:v>1.200499999999999</c:v>
                </c:pt>
                <c:pt idx="3">
                  <c:v>2.2004999999999999</c:v>
                </c:pt>
                <c:pt idx="4">
                  <c:v>1.200599999999999</c:v>
                </c:pt>
                <c:pt idx="5">
                  <c:v>2.2006000000000001</c:v>
                </c:pt>
                <c:pt idx="6">
                  <c:v>1.2006999999999992</c:v>
                </c:pt>
                <c:pt idx="7">
                  <c:v>2.2006999999999999</c:v>
                </c:pt>
                <c:pt idx="8">
                  <c:v>1.2007999999999992</c:v>
                </c:pt>
                <c:pt idx="9">
                  <c:v>2.2008000000000001</c:v>
                </c:pt>
                <c:pt idx="10">
                  <c:v>1.2008999999999992</c:v>
                </c:pt>
                <c:pt idx="11">
                  <c:v>2.2008999999999999</c:v>
                </c:pt>
              </c:numCache>
            </c:num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9</c:v>
                </c:pt>
                <c:pt idx="1">
                  <c:v>6</c:v>
                </c:pt>
                <c:pt idx="2">
                  <c:v>10</c:v>
                </c:pt>
                <c:pt idx="3">
                  <c:v>8</c:v>
                </c:pt>
                <c:pt idx="4">
                  <c:v>6</c:v>
                </c:pt>
                <c:pt idx="5">
                  <c:v>17</c:v>
                </c:pt>
                <c:pt idx="6">
                  <c:v>7</c:v>
                </c:pt>
                <c:pt idx="7">
                  <c:v>7</c:v>
                </c:pt>
                <c:pt idx="8">
                  <c:v>5</c:v>
                </c:pt>
                <c:pt idx="9">
                  <c:v>5</c:v>
                </c:pt>
                <c:pt idx="10">
                  <c:v>5</c:v>
                </c:pt>
                <c:pt idx="11">
                  <c:v>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Lithuania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1.200399999999999</c:v>
                </c:pt>
                <c:pt idx="1">
                  <c:v>2.2004000000000001</c:v>
                </c:pt>
                <c:pt idx="2">
                  <c:v>1.200499999999999</c:v>
                </c:pt>
                <c:pt idx="3">
                  <c:v>2.2004999999999999</c:v>
                </c:pt>
                <c:pt idx="4">
                  <c:v>1.200599999999999</c:v>
                </c:pt>
                <c:pt idx="5">
                  <c:v>2.2006000000000001</c:v>
                </c:pt>
                <c:pt idx="6">
                  <c:v>1.2006999999999992</c:v>
                </c:pt>
                <c:pt idx="7">
                  <c:v>2.2006999999999999</c:v>
                </c:pt>
                <c:pt idx="8">
                  <c:v>1.2007999999999992</c:v>
                </c:pt>
                <c:pt idx="9">
                  <c:v>2.2008000000000001</c:v>
                </c:pt>
                <c:pt idx="10">
                  <c:v>1.2008999999999992</c:v>
                </c:pt>
                <c:pt idx="11">
                  <c:v>2.2008999999999999</c:v>
                </c:pt>
              </c:numCache>
            </c:num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9</c:v>
                </c:pt>
                <c:pt idx="1">
                  <c:v>16</c:v>
                </c:pt>
                <c:pt idx="2">
                  <c:v>10</c:v>
                </c:pt>
                <c:pt idx="3">
                  <c:v>11</c:v>
                </c:pt>
                <c:pt idx="4">
                  <c:v>10</c:v>
                </c:pt>
                <c:pt idx="5">
                  <c:v>8</c:v>
                </c:pt>
                <c:pt idx="6">
                  <c:v>7</c:v>
                </c:pt>
                <c:pt idx="7">
                  <c:v>7</c:v>
                </c:pt>
                <c:pt idx="8">
                  <c:v>7</c:v>
                </c:pt>
                <c:pt idx="9">
                  <c:v>10</c:v>
                </c:pt>
                <c:pt idx="10">
                  <c:v>8</c:v>
                </c:pt>
                <c:pt idx="11">
                  <c:v>13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The EU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1.200399999999999</c:v>
                </c:pt>
                <c:pt idx="1">
                  <c:v>2.2004000000000001</c:v>
                </c:pt>
                <c:pt idx="2">
                  <c:v>1.200499999999999</c:v>
                </c:pt>
                <c:pt idx="3">
                  <c:v>2.2004999999999999</c:v>
                </c:pt>
                <c:pt idx="4">
                  <c:v>1.200599999999999</c:v>
                </c:pt>
                <c:pt idx="5">
                  <c:v>2.2006000000000001</c:v>
                </c:pt>
                <c:pt idx="6">
                  <c:v>1.2006999999999992</c:v>
                </c:pt>
                <c:pt idx="7">
                  <c:v>2.2006999999999999</c:v>
                </c:pt>
                <c:pt idx="8">
                  <c:v>1.2007999999999992</c:v>
                </c:pt>
                <c:pt idx="9">
                  <c:v>2.2008000000000001</c:v>
                </c:pt>
                <c:pt idx="10">
                  <c:v>1.2008999999999992</c:v>
                </c:pt>
                <c:pt idx="11">
                  <c:v>2.2008999999999999</c:v>
                </c:pt>
              </c:numCache>
            </c:numRef>
          </c:cat>
          <c:val>
            <c:numRef>
              <c:f>Sheet1!$E$2:$E$13</c:f>
              <c:numCache>
                <c:formatCode>General</c:formatCode>
                <c:ptCount val="12"/>
                <c:pt idx="0">
                  <c:v>14</c:v>
                </c:pt>
                <c:pt idx="1">
                  <c:v>17</c:v>
                </c:pt>
                <c:pt idx="2">
                  <c:v>19</c:v>
                </c:pt>
                <c:pt idx="3">
                  <c:v>17</c:v>
                </c:pt>
                <c:pt idx="4">
                  <c:v>22</c:v>
                </c:pt>
                <c:pt idx="5">
                  <c:v>16</c:v>
                </c:pt>
                <c:pt idx="6">
                  <c:v>17</c:v>
                </c:pt>
                <c:pt idx="7">
                  <c:v>19</c:v>
                </c:pt>
                <c:pt idx="8">
                  <c:v>18</c:v>
                </c:pt>
                <c:pt idx="9">
                  <c:v>20</c:v>
                </c:pt>
                <c:pt idx="10">
                  <c:v>18</c:v>
                </c:pt>
                <c:pt idx="11">
                  <c:v>18</c:v>
                </c:pt>
              </c:numCache>
            </c:numRef>
          </c:val>
        </c:ser>
        <c:marker val="1"/>
        <c:axId val="81739136"/>
        <c:axId val="81769600"/>
      </c:lineChart>
      <c:catAx>
        <c:axId val="8173913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81769600"/>
        <c:crosses val="autoZero"/>
        <c:auto val="1"/>
        <c:lblAlgn val="ctr"/>
        <c:lblOffset val="100"/>
      </c:catAx>
      <c:valAx>
        <c:axId val="8176960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81739136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lang="tr-TR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areaChart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Do not know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1.2003999999999924</c:v>
                </c:pt>
                <c:pt idx="1">
                  <c:v>2.2004000000000001</c:v>
                </c:pt>
                <c:pt idx="2">
                  <c:v>1.2004999999999924</c:v>
                </c:pt>
                <c:pt idx="3">
                  <c:v>2.2004999999999999</c:v>
                </c:pt>
                <c:pt idx="4">
                  <c:v>1.2005999999999923</c:v>
                </c:pt>
                <c:pt idx="5">
                  <c:v>2.2006000000000001</c:v>
                </c:pt>
                <c:pt idx="6">
                  <c:v>1.2006999999999917</c:v>
                </c:pt>
                <c:pt idx="7">
                  <c:v>2.2006999999999999</c:v>
                </c:pt>
                <c:pt idx="8">
                  <c:v>1.2007999999999914</c:v>
                </c:pt>
                <c:pt idx="9">
                  <c:v>2.2008000000000001</c:v>
                </c:pt>
                <c:pt idx="10">
                  <c:v>1.2008999999999914</c:v>
                </c:pt>
                <c:pt idx="11">
                  <c:v>2.2008999999999999</c:v>
                </c:pt>
              </c:numCache>
            </c:num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9</c:v>
                </c:pt>
                <c:pt idx="1">
                  <c:v>10</c:v>
                </c:pt>
                <c:pt idx="2">
                  <c:v>9</c:v>
                </c:pt>
                <c:pt idx="3">
                  <c:v>8</c:v>
                </c:pt>
                <c:pt idx="4">
                  <c:v>6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  <c:pt idx="8">
                  <c:v>5</c:v>
                </c:pt>
                <c:pt idx="9">
                  <c:v>5</c:v>
                </c:pt>
                <c:pt idx="10">
                  <c:v>2</c:v>
                </c:pt>
                <c:pt idx="11">
                  <c:v>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NO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1.2003999999999924</c:v>
                </c:pt>
                <c:pt idx="1">
                  <c:v>2.2004000000000001</c:v>
                </c:pt>
                <c:pt idx="2">
                  <c:v>1.2004999999999924</c:v>
                </c:pt>
                <c:pt idx="3">
                  <c:v>2.2004999999999999</c:v>
                </c:pt>
                <c:pt idx="4">
                  <c:v>1.2005999999999923</c:v>
                </c:pt>
                <c:pt idx="5">
                  <c:v>2.2006000000000001</c:v>
                </c:pt>
                <c:pt idx="6">
                  <c:v>1.2006999999999917</c:v>
                </c:pt>
                <c:pt idx="7">
                  <c:v>2.2006999999999999</c:v>
                </c:pt>
                <c:pt idx="8">
                  <c:v>1.2007999999999914</c:v>
                </c:pt>
                <c:pt idx="9">
                  <c:v>2.2008000000000001</c:v>
                </c:pt>
                <c:pt idx="10">
                  <c:v>1.2008999999999914</c:v>
                </c:pt>
                <c:pt idx="11">
                  <c:v>2.2008999999999999</c:v>
                </c:pt>
              </c:numCache>
            </c:num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82</c:v>
                </c:pt>
                <c:pt idx="1">
                  <c:v>84</c:v>
                </c:pt>
                <c:pt idx="2">
                  <c:v>79</c:v>
                </c:pt>
                <c:pt idx="3">
                  <c:v>84</c:v>
                </c:pt>
                <c:pt idx="4">
                  <c:v>88</c:v>
                </c:pt>
                <c:pt idx="5">
                  <c:v>76</c:v>
                </c:pt>
                <c:pt idx="6">
                  <c:v>85</c:v>
                </c:pt>
                <c:pt idx="7">
                  <c:v>88</c:v>
                </c:pt>
                <c:pt idx="8">
                  <c:v>90</c:v>
                </c:pt>
                <c:pt idx="9">
                  <c:v>91</c:v>
                </c:pt>
                <c:pt idx="10">
                  <c:v>93</c:v>
                </c:pt>
                <c:pt idx="11">
                  <c:v>95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YES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1.2003999999999924</c:v>
                </c:pt>
                <c:pt idx="1">
                  <c:v>2.2004000000000001</c:v>
                </c:pt>
                <c:pt idx="2">
                  <c:v>1.2004999999999924</c:v>
                </c:pt>
                <c:pt idx="3">
                  <c:v>2.2004999999999999</c:v>
                </c:pt>
                <c:pt idx="4">
                  <c:v>1.2005999999999923</c:v>
                </c:pt>
                <c:pt idx="5">
                  <c:v>2.2006000000000001</c:v>
                </c:pt>
                <c:pt idx="6">
                  <c:v>1.2006999999999917</c:v>
                </c:pt>
                <c:pt idx="7">
                  <c:v>2.2006999999999999</c:v>
                </c:pt>
                <c:pt idx="8">
                  <c:v>1.2007999999999914</c:v>
                </c:pt>
                <c:pt idx="9">
                  <c:v>2.2008000000000001</c:v>
                </c:pt>
                <c:pt idx="10">
                  <c:v>1.2008999999999914</c:v>
                </c:pt>
                <c:pt idx="11">
                  <c:v>2.2008999999999999</c:v>
                </c:pt>
              </c:numCache>
            </c:num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9</c:v>
                </c:pt>
                <c:pt idx="1">
                  <c:v>6</c:v>
                </c:pt>
                <c:pt idx="2">
                  <c:v>10</c:v>
                </c:pt>
                <c:pt idx="3">
                  <c:v>8</c:v>
                </c:pt>
                <c:pt idx="4">
                  <c:v>6</c:v>
                </c:pt>
                <c:pt idx="5">
                  <c:v>17</c:v>
                </c:pt>
                <c:pt idx="6">
                  <c:v>7</c:v>
                </c:pt>
                <c:pt idx="7">
                  <c:v>7</c:v>
                </c:pt>
                <c:pt idx="8">
                  <c:v>5</c:v>
                </c:pt>
                <c:pt idx="9">
                  <c:v>5</c:v>
                </c:pt>
                <c:pt idx="10">
                  <c:v>5</c:v>
                </c:pt>
                <c:pt idx="11">
                  <c:v>2</c:v>
                </c:pt>
              </c:numCache>
            </c:numRef>
          </c:val>
        </c:ser>
        <c:axId val="89421312"/>
        <c:axId val="89422848"/>
      </c:areaChart>
      <c:catAx>
        <c:axId val="8942131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89422848"/>
        <c:crosses val="autoZero"/>
        <c:auto val="1"/>
        <c:lblAlgn val="ctr"/>
        <c:lblOffset val="100"/>
      </c:catAx>
      <c:valAx>
        <c:axId val="89422848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89421312"/>
        <c:crosses val="autoZero"/>
        <c:crossBetween val="midCat"/>
      </c:valAx>
    </c:plotArea>
    <c:legend>
      <c:legendPos val="r"/>
      <c:layout/>
      <c:txPr>
        <a:bodyPr/>
        <a:lstStyle/>
        <a:p>
          <a:pPr>
            <a:defRPr lang="tr-TR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Estonia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1.2003999999999961</c:v>
                </c:pt>
                <c:pt idx="1">
                  <c:v>2.2004000000000001</c:v>
                </c:pt>
                <c:pt idx="2">
                  <c:v>1.2004999999999959</c:v>
                </c:pt>
                <c:pt idx="3">
                  <c:v>2.2004999999999999</c:v>
                </c:pt>
                <c:pt idx="4">
                  <c:v>1.2005999999999959</c:v>
                </c:pt>
                <c:pt idx="5">
                  <c:v>2.2006000000000001</c:v>
                </c:pt>
                <c:pt idx="6">
                  <c:v>1.2006999999999957</c:v>
                </c:pt>
                <c:pt idx="7">
                  <c:v>2.2006999999999999</c:v>
                </c:pt>
                <c:pt idx="8">
                  <c:v>1.2007999999999956</c:v>
                </c:pt>
                <c:pt idx="9">
                  <c:v>2.2008000000000001</c:v>
                </c:pt>
                <c:pt idx="10">
                  <c:v>1.2008999999999956</c:v>
                </c:pt>
                <c:pt idx="11">
                  <c:v>2.2008999999999999</c:v>
                </c:pt>
              </c:numCache>
            </c:num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56</c:v>
                </c:pt>
                <c:pt idx="1">
                  <c:v>56</c:v>
                </c:pt>
                <c:pt idx="2">
                  <c:v>52</c:v>
                </c:pt>
                <c:pt idx="3">
                  <c:v>50</c:v>
                </c:pt>
                <c:pt idx="4">
                  <c:v>56</c:v>
                </c:pt>
                <c:pt idx="5">
                  <c:v>61</c:v>
                </c:pt>
                <c:pt idx="6">
                  <c:v>72</c:v>
                </c:pt>
                <c:pt idx="7">
                  <c:v>67</c:v>
                </c:pt>
                <c:pt idx="8">
                  <c:v>69</c:v>
                </c:pt>
                <c:pt idx="9">
                  <c:v>67</c:v>
                </c:pt>
                <c:pt idx="10">
                  <c:v>68</c:v>
                </c:pt>
                <c:pt idx="11">
                  <c:v>69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Latvia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1.2003999999999961</c:v>
                </c:pt>
                <c:pt idx="1">
                  <c:v>2.2004000000000001</c:v>
                </c:pt>
                <c:pt idx="2">
                  <c:v>1.2004999999999959</c:v>
                </c:pt>
                <c:pt idx="3">
                  <c:v>2.2004999999999999</c:v>
                </c:pt>
                <c:pt idx="4">
                  <c:v>1.2005999999999959</c:v>
                </c:pt>
                <c:pt idx="5">
                  <c:v>2.2006000000000001</c:v>
                </c:pt>
                <c:pt idx="6">
                  <c:v>1.2006999999999957</c:v>
                </c:pt>
                <c:pt idx="7">
                  <c:v>2.2006999999999999</c:v>
                </c:pt>
                <c:pt idx="8">
                  <c:v>1.2007999999999956</c:v>
                </c:pt>
                <c:pt idx="9">
                  <c:v>2.2008000000000001</c:v>
                </c:pt>
                <c:pt idx="10">
                  <c:v>1.2008999999999956</c:v>
                </c:pt>
                <c:pt idx="11">
                  <c:v>2.2008999999999999</c:v>
                </c:pt>
              </c:numCache>
            </c:num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39</c:v>
                </c:pt>
                <c:pt idx="1">
                  <c:v>47</c:v>
                </c:pt>
                <c:pt idx="2">
                  <c:v>44</c:v>
                </c:pt>
                <c:pt idx="3">
                  <c:v>42</c:v>
                </c:pt>
                <c:pt idx="4">
                  <c:v>43</c:v>
                </c:pt>
                <c:pt idx="5">
                  <c:v>51</c:v>
                </c:pt>
                <c:pt idx="6">
                  <c:v>47</c:v>
                </c:pt>
                <c:pt idx="7">
                  <c:v>50</c:v>
                </c:pt>
                <c:pt idx="8">
                  <c:v>46</c:v>
                </c:pt>
                <c:pt idx="9">
                  <c:v>44</c:v>
                </c:pt>
                <c:pt idx="10">
                  <c:v>44</c:v>
                </c:pt>
                <c:pt idx="11">
                  <c:v>44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Lithuania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1.2003999999999961</c:v>
                </c:pt>
                <c:pt idx="1">
                  <c:v>2.2004000000000001</c:v>
                </c:pt>
                <c:pt idx="2">
                  <c:v>1.2004999999999959</c:v>
                </c:pt>
                <c:pt idx="3">
                  <c:v>2.2004999999999999</c:v>
                </c:pt>
                <c:pt idx="4">
                  <c:v>1.2005999999999959</c:v>
                </c:pt>
                <c:pt idx="5">
                  <c:v>2.2006000000000001</c:v>
                </c:pt>
                <c:pt idx="6">
                  <c:v>1.2006999999999957</c:v>
                </c:pt>
                <c:pt idx="7">
                  <c:v>2.2006999999999999</c:v>
                </c:pt>
                <c:pt idx="8">
                  <c:v>1.2007999999999956</c:v>
                </c:pt>
                <c:pt idx="9">
                  <c:v>2.2008000000000001</c:v>
                </c:pt>
                <c:pt idx="10">
                  <c:v>1.2008999999999956</c:v>
                </c:pt>
                <c:pt idx="11">
                  <c:v>2.2008999999999999</c:v>
                </c:pt>
              </c:numCache>
            </c:num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50</c:v>
                </c:pt>
                <c:pt idx="1">
                  <c:v>68</c:v>
                </c:pt>
                <c:pt idx="2">
                  <c:v>56</c:v>
                </c:pt>
                <c:pt idx="3">
                  <c:v>54</c:v>
                </c:pt>
                <c:pt idx="4">
                  <c:v>57</c:v>
                </c:pt>
                <c:pt idx="5">
                  <c:v>60</c:v>
                </c:pt>
                <c:pt idx="6">
                  <c:v>65</c:v>
                </c:pt>
                <c:pt idx="7">
                  <c:v>64</c:v>
                </c:pt>
                <c:pt idx="8">
                  <c:v>62</c:v>
                </c:pt>
                <c:pt idx="9">
                  <c:v>55</c:v>
                </c:pt>
                <c:pt idx="10">
                  <c:v>59</c:v>
                </c:pt>
                <c:pt idx="11">
                  <c:v>54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The EU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1.2003999999999961</c:v>
                </c:pt>
                <c:pt idx="1">
                  <c:v>2.2004000000000001</c:v>
                </c:pt>
                <c:pt idx="2">
                  <c:v>1.2004999999999959</c:v>
                </c:pt>
                <c:pt idx="3">
                  <c:v>2.2004999999999999</c:v>
                </c:pt>
                <c:pt idx="4">
                  <c:v>1.2005999999999959</c:v>
                </c:pt>
                <c:pt idx="5">
                  <c:v>2.2006000000000001</c:v>
                </c:pt>
                <c:pt idx="6">
                  <c:v>1.2006999999999957</c:v>
                </c:pt>
                <c:pt idx="7">
                  <c:v>2.2006999999999999</c:v>
                </c:pt>
                <c:pt idx="8">
                  <c:v>1.2007999999999956</c:v>
                </c:pt>
                <c:pt idx="9">
                  <c:v>2.2008000000000001</c:v>
                </c:pt>
                <c:pt idx="10">
                  <c:v>1.2008999999999956</c:v>
                </c:pt>
                <c:pt idx="11">
                  <c:v>2.2008999999999999</c:v>
                </c:pt>
              </c:numCache>
            </c:numRef>
          </c:cat>
          <c:val>
            <c:numRef>
              <c:f>Sheet1!$E$2:$E$13</c:f>
              <c:numCache>
                <c:formatCode>General</c:formatCode>
                <c:ptCount val="12"/>
                <c:pt idx="0">
                  <c:v>41</c:v>
                </c:pt>
                <c:pt idx="1">
                  <c:v>50</c:v>
                </c:pt>
                <c:pt idx="2">
                  <c:v>48</c:v>
                </c:pt>
                <c:pt idx="3">
                  <c:v>45</c:v>
                </c:pt>
                <c:pt idx="4">
                  <c:v>45</c:v>
                </c:pt>
                <c:pt idx="5">
                  <c:v>45</c:v>
                </c:pt>
                <c:pt idx="6">
                  <c:v>57</c:v>
                </c:pt>
                <c:pt idx="7">
                  <c:v>48</c:v>
                </c:pt>
                <c:pt idx="8">
                  <c:v>50</c:v>
                </c:pt>
                <c:pt idx="9">
                  <c:v>47</c:v>
                </c:pt>
                <c:pt idx="10">
                  <c:v>47</c:v>
                </c:pt>
                <c:pt idx="11">
                  <c:v>48</c:v>
                </c:pt>
              </c:numCache>
            </c:numRef>
          </c:val>
        </c:ser>
        <c:marker val="1"/>
        <c:axId val="89445120"/>
        <c:axId val="89446656"/>
      </c:lineChart>
      <c:catAx>
        <c:axId val="8944512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89446656"/>
        <c:crosses val="autoZero"/>
        <c:auto val="1"/>
        <c:lblAlgn val="ctr"/>
        <c:lblOffset val="100"/>
      </c:catAx>
      <c:valAx>
        <c:axId val="8944665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89445120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lang="tr-TR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areaChart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Do not know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1.2003999999999933</c:v>
                </c:pt>
                <c:pt idx="1">
                  <c:v>2.2004000000000001</c:v>
                </c:pt>
                <c:pt idx="2">
                  <c:v>1.2004999999999932</c:v>
                </c:pt>
                <c:pt idx="3">
                  <c:v>2.2004999999999999</c:v>
                </c:pt>
                <c:pt idx="4">
                  <c:v>1.2005999999999932</c:v>
                </c:pt>
                <c:pt idx="5">
                  <c:v>2.2006000000000001</c:v>
                </c:pt>
                <c:pt idx="6">
                  <c:v>1.2006999999999928</c:v>
                </c:pt>
                <c:pt idx="7">
                  <c:v>2.2006999999999999</c:v>
                </c:pt>
                <c:pt idx="8">
                  <c:v>1.2007999999999928</c:v>
                </c:pt>
                <c:pt idx="9">
                  <c:v>2.2008000000000001</c:v>
                </c:pt>
                <c:pt idx="10">
                  <c:v>1.2008999999999928</c:v>
                </c:pt>
                <c:pt idx="11">
                  <c:v>2.2008999999999999</c:v>
                </c:pt>
              </c:numCache>
            </c:num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37</c:v>
                </c:pt>
                <c:pt idx="1">
                  <c:v>30</c:v>
                </c:pt>
                <c:pt idx="2">
                  <c:v>30</c:v>
                </c:pt>
                <c:pt idx="3">
                  <c:v>16</c:v>
                </c:pt>
                <c:pt idx="4">
                  <c:v>18</c:v>
                </c:pt>
                <c:pt idx="5">
                  <c:v>16</c:v>
                </c:pt>
                <c:pt idx="6">
                  <c:v>15</c:v>
                </c:pt>
                <c:pt idx="7">
                  <c:v>18</c:v>
                </c:pt>
                <c:pt idx="8">
                  <c:v>17</c:v>
                </c:pt>
                <c:pt idx="9">
                  <c:v>15</c:v>
                </c:pt>
                <c:pt idx="10">
                  <c:v>14</c:v>
                </c:pt>
                <c:pt idx="11">
                  <c:v>13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NO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1.2003999999999933</c:v>
                </c:pt>
                <c:pt idx="1">
                  <c:v>2.2004000000000001</c:v>
                </c:pt>
                <c:pt idx="2">
                  <c:v>1.2004999999999932</c:v>
                </c:pt>
                <c:pt idx="3">
                  <c:v>2.2004999999999999</c:v>
                </c:pt>
                <c:pt idx="4">
                  <c:v>1.2005999999999932</c:v>
                </c:pt>
                <c:pt idx="5">
                  <c:v>2.2006000000000001</c:v>
                </c:pt>
                <c:pt idx="6">
                  <c:v>1.2006999999999928</c:v>
                </c:pt>
                <c:pt idx="7">
                  <c:v>2.2006999999999999</c:v>
                </c:pt>
                <c:pt idx="8">
                  <c:v>1.2007999999999928</c:v>
                </c:pt>
                <c:pt idx="9">
                  <c:v>2.2008000000000001</c:v>
                </c:pt>
                <c:pt idx="10">
                  <c:v>1.2008999999999928</c:v>
                </c:pt>
                <c:pt idx="11">
                  <c:v>2.2008999999999999</c:v>
                </c:pt>
              </c:numCache>
            </c:num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24</c:v>
                </c:pt>
                <c:pt idx="1">
                  <c:v>23</c:v>
                </c:pt>
                <c:pt idx="2">
                  <c:v>22</c:v>
                </c:pt>
                <c:pt idx="3">
                  <c:v>42</c:v>
                </c:pt>
                <c:pt idx="4">
                  <c:v>39</c:v>
                </c:pt>
                <c:pt idx="5">
                  <c:v>33</c:v>
                </c:pt>
                <c:pt idx="6">
                  <c:v>38</c:v>
                </c:pt>
                <c:pt idx="7">
                  <c:v>32</c:v>
                </c:pt>
                <c:pt idx="8">
                  <c:v>37</c:v>
                </c:pt>
                <c:pt idx="9">
                  <c:v>41</c:v>
                </c:pt>
                <c:pt idx="10">
                  <c:v>42</c:v>
                </c:pt>
                <c:pt idx="11">
                  <c:v>43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YES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1.2003999999999933</c:v>
                </c:pt>
                <c:pt idx="1">
                  <c:v>2.2004000000000001</c:v>
                </c:pt>
                <c:pt idx="2">
                  <c:v>1.2004999999999932</c:v>
                </c:pt>
                <c:pt idx="3">
                  <c:v>2.2004999999999999</c:v>
                </c:pt>
                <c:pt idx="4">
                  <c:v>1.2005999999999932</c:v>
                </c:pt>
                <c:pt idx="5">
                  <c:v>2.2006000000000001</c:v>
                </c:pt>
                <c:pt idx="6">
                  <c:v>1.2006999999999928</c:v>
                </c:pt>
                <c:pt idx="7">
                  <c:v>2.2006999999999999</c:v>
                </c:pt>
                <c:pt idx="8">
                  <c:v>1.2007999999999928</c:v>
                </c:pt>
                <c:pt idx="9">
                  <c:v>2.2008000000000001</c:v>
                </c:pt>
                <c:pt idx="10">
                  <c:v>1.2008999999999928</c:v>
                </c:pt>
                <c:pt idx="11">
                  <c:v>2.2008999999999999</c:v>
                </c:pt>
              </c:numCache>
            </c:num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39</c:v>
                </c:pt>
                <c:pt idx="1">
                  <c:v>47</c:v>
                </c:pt>
                <c:pt idx="2">
                  <c:v>48</c:v>
                </c:pt>
                <c:pt idx="3">
                  <c:v>42</c:v>
                </c:pt>
                <c:pt idx="4">
                  <c:v>43</c:v>
                </c:pt>
                <c:pt idx="5">
                  <c:v>51</c:v>
                </c:pt>
                <c:pt idx="6">
                  <c:v>47</c:v>
                </c:pt>
                <c:pt idx="7">
                  <c:v>50</c:v>
                </c:pt>
                <c:pt idx="8">
                  <c:v>46</c:v>
                </c:pt>
                <c:pt idx="9">
                  <c:v>44</c:v>
                </c:pt>
                <c:pt idx="10">
                  <c:v>44</c:v>
                </c:pt>
                <c:pt idx="11">
                  <c:v>44</c:v>
                </c:pt>
              </c:numCache>
            </c:numRef>
          </c:val>
        </c:ser>
        <c:axId val="95535872"/>
        <c:axId val="95537408"/>
      </c:areaChart>
      <c:catAx>
        <c:axId val="9553587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95537408"/>
        <c:crosses val="autoZero"/>
        <c:auto val="1"/>
        <c:lblAlgn val="ctr"/>
        <c:lblOffset val="100"/>
      </c:catAx>
      <c:valAx>
        <c:axId val="95537408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95535872"/>
        <c:crosses val="autoZero"/>
        <c:crossBetween val="midCat"/>
      </c:valAx>
    </c:plotArea>
    <c:legend>
      <c:legendPos val="r"/>
      <c:layout/>
      <c:txPr>
        <a:bodyPr/>
        <a:lstStyle/>
        <a:p>
          <a:pPr>
            <a:defRPr lang="tr-TR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areaChart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Do not know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1.2003999999999935</c:v>
                </c:pt>
                <c:pt idx="1">
                  <c:v>2.2004000000000001</c:v>
                </c:pt>
                <c:pt idx="2">
                  <c:v>1.2004999999999935</c:v>
                </c:pt>
                <c:pt idx="3">
                  <c:v>2.2004999999999999</c:v>
                </c:pt>
                <c:pt idx="4">
                  <c:v>1.2005999999999935</c:v>
                </c:pt>
                <c:pt idx="5">
                  <c:v>2.2006000000000001</c:v>
                </c:pt>
                <c:pt idx="6">
                  <c:v>1.200699999999993</c:v>
                </c:pt>
                <c:pt idx="7">
                  <c:v>2.2006999999999999</c:v>
                </c:pt>
                <c:pt idx="8">
                  <c:v>1.200799999999993</c:v>
                </c:pt>
                <c:pt idx="9">
                  <c:v>2.2008000000000001</c:v>
                </c:pt>
                <c:pt idx="10">
                  <c:v>1.200899999999993</c:v>
                </c:pt>
                <c:pt idx="11">
                  <c:v>2.2008999999999999</c:v>
                </c:pt>
              </c:numCache>
            </c:num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15</c:v>
                </c:pt>
                <c:pt idx="1">
                  <c:v>15</c:v>
                </c:pt>
                <c:pt idx="2">
                  <c:v>14</c:v>
                </c:pt>
                <c:pt idx="3">
                  <c:v>19</c:v>
                </c:pt>
                <c:pt idx="4">
                  <c:v>13</c:v>
                </c:pt>
                <c:pt idx="5">
                  <c:v>17</c:v>
                </c:pt>
                <c:pt idx="6">
                  <c:v>10</c:v>
                </c:pt>
                <c:pt idx="7">
                  <c:v>5</c:v>
                </c:pt>
                <c:pt idx="8">
                  <c:v>14</c:v>
                </c:pt>
                <c:pt idx="9">
                  <c:v>8</c:v>
                </c:pt>
                <c:pt idx="10">
                  <c:v>10</c:v>
                </c:pt>
                <c:pt idx="11">
                  <c:v>10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NO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1.2003999999999935</c:v>
                </c:pt>
                <c:pt idx="1">
                  <c:v>2.2004000000000001</c:v>
                </c:pt>
                <c:pt idx="2">
                  <c:v>1.2004999999999935</c:v>
                </c:pt>
                <c:pt idx="3">
                  <c:v>2.2004999999999999</c:v>
                </c:pt>
                <c:pt idx="4">
                  <c:v>1.2005999999999935</c:v>
                </c:pt>
                <c:pt idx="5">
                  <c:v>2.2006000000000001</c:v>
                </c:pt>
                <c:pt idx="6">
                  <c:v>1.200699999999993</c:v>
                </c:pt>
                <c:pt idx="7">
                  <c:v>2.2006999999999999</c:v>
                </c:pt>
                <c:pt idx="8">
                  <c:v>1.200799999999993</c:v>
                </c:pt>
                <c:pt idx="9">
                  <c:v>2.2008000000000001</c:v>
                </c:pt>
                <c:pt idx="10">
                  <c:v>1.200899999999993</c:v>
                </c:pt>
                <c:pt idx="11">
                  <c:v>2.2008999999999999</c:v>
                </c:pt>
              </c:numCache>
            </c:num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56</c:v>
                </c:pt>
                <c:pt idx="1">
                  <c:v>53</c:v>
                </c:pt>
                <c:pt idx="2">
                  <c:v>47</c:v>
                </c:pt>
                <c:pt idx="3">
                  <c:v>48</c:v>
                </c:pt>
                <c:pt idx="4">
                  <c:v>55</c:v>
                </c:pt>
                <c:pt idx="5">
                  <c:v>50</c:v>
                </c:pt>
                <c:pt idx="6">
                  <c:v>48</c:v>
                </c:pt>
                <c:pt idx="7">
                  <c:v>75</c:v>
                </c:pt>
                <c:pt idx="8">
                  <c:v>59</c:v>
                </c:pt>
                <c:pt idx="9">
                  <c:v>59</c:v>
                </c:pt>
                <c:pt idx="10">
                  <c:v>60</c:v>
                </c:pt>
                <c:pt idx="11">
                  <c:v>64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YES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1.2003999999999935</c:v>
                </c:pt>
                <c:pt idx="1">
                  <c:v>2.2004000000000001</c:v>
                </c:pt>
                <c:pt idx="2">
                  <c:v>1.2004999999999935</c:v>
                </c:pt>
                <c:pt idx="3">
                  <c:v>2.2004999999999999</c:v>
                </c:pt>
                <c:pt idx="4">
                  <c:v>1.2005999999999935</c:v>
                </c:pt>
                <c:pt idx="5">
                  <c:v>2.2006000000000001</c:v>
                </c:pt>
                <c:pt idx="6">
                  <c:v>1.200699999999993</c:v>
                </c:pt>
                <c:pt idx="7">
                  <c:v>2.2006999999999999</c:v>
                </c:pt>
                <c:pt idx="8">
                  <c:v>1.200799999999993</c:v>
                </c:pt>
                <c:pt idx="9">
                  <c:v>2.2008000000000001</c:v>
                </c:pt>
                <c:pt idx="10">
                  <c:v>1.200899999999993</c:v>
                </c:pt>
                <c:pt idx="11">
                  <c:v>2.2008999999999999</c:v>
                </c:pt>
              </c:numCache>
            </c:num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29</c:v>
                </c:pt>
                <c:pt idx="1">
                  <c:v>32</c:v>
                </c:pt>
                <c:pt idx="2">
                  <c:v>37</c:v>
                </c:pt>
                <c:pt idx="3">
                  <c:v>32</c:v>
                </c:pt>
                <c:pt idx="4">
                  <c:v>32</c:v>
                </c:pt>
                <c:pt idx="5">
                  <c:v>32</c:v>
                </c:pt>
                <c:pt idx="6">
                  <c:v>42</c:v>
                </c:pt>
                <c:pt idx="7">
                  <c:v>20</c:v>
                </c:pt>
                <c:pt idx="8">
                  <c:v>27</c:v>
                </c:pt>
                <c:pt idx="9">
                  <c:v>33</c:v>
                </c:pt>
                <c:pt idx="10">
                  <c:v>30</c:v>
                </c:pt>
                <c:pt idx="11">
                  <c:v>26</c:v>
                </c:pt>
              </c:numCache>
            </c:numRef>
          </c:val>
        </c:ser>
        <c:axId val="96079232"/>
        <c:axId val="96126080"/>
      </c:areaChart>
      <c:catAx>
        <c:axId val="9607923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96126080"/>
        <c:crosses val="autoZero"/>
        <c:auto val="1"/>
        <c:lblAlgn val="ctr"/>
        <c:lblOffset val="100"/>
      </c:catAx>
      <c:valAx>
        <c:axId val="96126080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96079232"/>
        <c:crosses val="autoZero"/>
        <c:crossBetween val="midCat"/>
      </c:valAx>
    </c:plotArea>
    <c:legend>
      <c:legendPos val="r"/>
      <c:layout/>
      <c:txPr>
        <a:bodyPr/>
        <a:lstStyle/>
        <a:p>
          <a:pPr>
            <a:defRPr lang="tr-TR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The EU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1.200399999999999</c:v>
                </c:pt>
                <c:pt idx="1">
                  <c:v>2.2004000000000001</c:v>
                </c:pt>
                <c:pt idx="2">
                  <c:v>1.200499999999999</c:v>
                </c:pt>
                <c:pt idx="3">
                  <c:v>2.2004999999999999</c:v>
                </c:pt>
                <c:pt idx="4">
                  <c:v>1.200599999999999</c:v>
                </c:pt>
                <c:pt idx="5">
                  <c:v>2.2006000000000001</c:v>
                </c:pt>
                <c:pt idx="6">
                  <c:v>1.2006999999999992</c:v>
                </c:pt>
                <c:pt idx="7">
                  <c:v>2.2006999999999999</c:v>
                </c:pt>
                <c:pt idx="8">
                  <c:v>1.2007999999999992</c:v>
                </c:pt>
                <c:pt idx="9">
                  <c:v>2.2008000000000001</c:v>
                </c:pt>
                <c:pt idx="10">
                  <c:v>1.2008999999999992</c:v>
                </c:pt>
                <c:pt idx="11">
                  <c:v>2.2008999999999999</c:v>
                </c:pt>
              </c:numCache>
            </c:num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45</c:v>
                </c:pt>
                <c:pt idx="1">
                  <c:v>45</c:v>
                </c:pt>
                <c:pt idx="2">
                  <c:v>47</c:v>
                </c:pt>
                <c:pt idx="3">
                  <c:v>50</c:v>
                </c:pt>
                <c:pt idx="4">
                  <c:v>48</c:v>
                </c:pt>
                <c:pt idx="5">
                  <c:v>46</c:v>
                </c:pt>
                <c:pt idx="6">
                  <c:v>49</c:v>
                </c:pt>
                <c:pt idx="7">
                  <c:v>53</c:v>
                </c:pt>
                <c:pt idx="8">
                  <c:v>46</c:v>
                </c:pt>
                <c:pt idx="9">
                  <c:v>48</c:v>
                </c:pt>
                <c:pt idx="10">
                  <c:v>48</c:v>
                </c:pt>
                <c:pt idx="11">
                  <c:v>43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Latvia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1.200399999999999</c:v>
                </c:pt>
                <c:pt idx="1">
                  <c:v>2.2004000000000001</c:v>
                </c:pt>
                <c:pt idx="2">
                  <c:v>1.200499999999999</c:v>
                </c:pt>
                <c:pt idx="3">
                  <c:v>2.2004999999999999</c:v>
                </c:pt>
                <c:pt idx="4">
                  <c:v>1.200599999999999</c:v>
                </c:pt>
                <c:pt idx="5">
                  <c:v>2.2006000000000001</c:v>
                </c:pt>
                <c:pt idx="6">
                  <c:v>1.2006999999999992</c:v>
                </c:pt>
                <c:pt idx="7">
                  <c:v>2.2006999999999999</c:v>
                </c:pt>
                <c:pt idx="8">
                  <c:v>1.2007999999999992</c:v>
                </c:pt>
                <c:pt idx="9">
                  <c:v>2.2008000000000001</c:v>
                </c:pt>
                <c:pt idx="10">
                  <c:v>1.2008999999999992</c:v>
                </c:pt>
                <c:pt idx="11">
                  <c:v>2.2008999999999999</c:v>
                </c:pt>
              </c:numCache>
            </c:num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29</c:v>
                </c:pt>
                <c:pt idx="1">
                  <c:v>34</c:v>
                </c:pt>
                <c:pt idx="2">
                  <c:v>37</c:v>
                </c:pt>
                <c:pt idx="3">
                  <c:v>32</c:v>
                </c:pt>
                <c:pt idx="4">
                  <c:v>32</c:v>
                </c:pt>
                <c:pt idx="5">
                  <c:v>32</c:v>
                </c:pt>
                <c:pt idx="6">
                  <c:v>42</c:v>
                </c:pt>
                <c:pt idx="7">
                  <c:v>20</c:v>
                </c:pt>
                <c:pt idx="8">
                  <c:v>27</c:v>
                </c:pt>
                <c:pt idx="9">
                  <c:v>33</c:v>
                </c:pt>
                <c:pt idx="10">
                  <c:v>30</c:v>
                </c:pt>
                <c:pt idx="11">
                  <c:v>26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Estonia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1.200399999999999</c:v>
                </c:pt>
                <c:pt idx="1">
                  <c:v>2.2004000000000001</c:v>
                </c:pt>
                <c:pt idx="2">
                  <c:v>1.200499999999999</c:v>
                </c:pt>
                <c:pt idx="3">
                  <c:v>2.2004999999999999</c:v>
                </c:pt>
                <c:pt idx="4">
                  <c:v>1.200599999999999</c:v>
                </c:pt>
                <c:pt idx="5">
                  <c:v>2.2006000000000001</c:v>
                </c:pt>
                <c:pt idx="6">
                  <c:v>1.2006999999999992</c:v>
                </c:pt>
                <c:pt idx="7">
                  <c:v>2.2006999999999999</c:v>
                </c:pt>
                <c:pt idx="8">
                  <c:v>1.2007999999999992</c:v>
                </c:pt>
                <c:pt idx="9">
                  <c:v>2.2008000000000001</c:v>
                </c:pt>
                <c:pt idx="10">
                  <c:v>1.2008999999999992</c:v>
                </c:pt>
                <c:pt idx="11">
                  <c:v>2.2008999999999999</c:v>
                </c:pt>
              </c:numCache>
            </c:num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44</c:v>
                </c:pt>
                <c:pt idx="1">
                  <c:v>44</c:v>
                </c:pt>
                <c:pt idx="2">
                  <c:v>49</c:v>
                </c:pt>
                <c:pt idx="3">
                  <c:v>49</c:v>
                </c:pt>
                <c:pt idx="4">
                  <c:v>49</c:v>
                </c:pt>
                <c:pt idx="5">
                  <c:v>51</c:v>
                </c:pt>
                <c:pt idx="6">
                  <c:v>54</c:v>
                </c:pt>
                <c:pt idx="7">
                  <c:v>57</c:v>
                </c:pt>
                <c:pt idx="8">
                  <c:v>58</c:v>
                </c:pt>
                <c:pt idx="9">
                  <c:v>59</c:v>
                </c:pt>
                <c:pt idx="10">
                  <c:v>53</c:v>
                </c:pt>
                <c:pt idx="11">
                  <c:v>52</c:v>
                </c:pt>
              </c:numCache>
            </c:numRef>
          </c:val>
        </c:ser>
        <c:marker val="1"/>
        <c:axId val="96254208"/>
        <c:axId val="96256000"/>
      </c:lineChart>
      <c:catAx>
        <c:axId val="9625420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96256000"/>
        <c:crosses val="autoZero"/>
        <c:auto val="1"/>
        <c:lblAlgn val="ctr"/>
        <c:lblOffset val="100"/>
      </c:catAx>
      <c:valAx>
        <c:axId val="9625600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96254208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lang="tr-TR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get worse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1.2003999999999972</c:v>
                </c:pt>
                <c:pt idx="1">
                  <c:v>2.2004000000000001</c:v>
                </c:pt>
                <c:pt idx="2">
                  <c:v>1.2004999999999972</c:v>
                </c:pt>
                <c:pt idx="3">
                  <c:v>2.2004999999999999</c:v>
                </c:pt>
                <c:pt idx="4">
                  <c:v>1.2005999999999972</c:v>
                </c:pt>
                <c:pt idx="5">
                  <c:v>2.2006000000000001</c:v>
                </c:pt>
                <c:pt idx="6">
                  <c:v>1.2006999999999972</c:v>
                </c:pt>
                <c:pt idx="7">
                  <c:v>2.2006999999999999</c:v>
                </c:pt>
                <c:pt idx="8">
                  <c:v>1.2007999999999972</c:v>
                </c:pt>
                <c:pt idx="9">
                  <c:v>2.2008000000000001</c:v>
                </c:pt>
                <c:pt idx="10">
                  <c:v>1.2008999999999972</c:v>
                </c:pt>
                <c:pt idx="11">
                  <c:v>2.2008999999999999</c:v>
                </c:pt>
              </c:numCache>
            </c:num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26</c:v>
                </c:pt>
                <c:pt idx="1">
                  <c:v>27</c:v>
                </c:pt>
                <c:pt idx="2">
                  <c:v>20</c:v>
                </c:pt>
                <c:pt idx="3">
                  <c:v>22</c:v>
                </c:pt>
                <c:pt idx="4">
                  <c:v>16</c:v>
                </c:pt>
                <c:pt idx="5">
                  <c:v>9</c:v>
                </c:pt>
                <c:pt idx="6">
                  <c:v>13</c:v>
                </c:pt>
                <c:pt idx="7">
                  <c:v>13</c:v>
                </c:pt>
                <c:pt idx="8">
                  <c:v>30</c:v>
                </c:pt>
                <c:pt idx="9">
                  <c:v>51</c:v>
                </c:pt>
                <c:pt idx="10">
                  <c:v>55</c:v>
                </c:pt>
                <c:pt idx="11">
                  <c:v>49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stay the same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1.2003999999999972</c:v>
                </c:pt>
                <c:pt idx="1">
                  <c:v>2.2004000000000001</c:v>
                </c:pt>
                <c:pt idx="2">
                  <c:v>1.2004999999999972</c:v>
                </c:pt>
                <c:pt idx="3">
                  <c:v>2.2004999999999999</c:v>
                </c:pt>
                <c:pt idx="4">
                  <c:v>1.2005999999999972</c:v>
                </c:pt>
                <c:pt idx="5">
                  <c:v>2.2006000000000001</c:v>
                </c:pt>
                <c:pt idx="6">
                  <c:v>1.2006999999999972</c:v>
                </c:pt>
                <c:pt idx="7">
                  <c:v>2.2006999999999999</c:v>
                </c:pt>
                <c:pt idx="8">
                  <c:v>1.2007999999999972</c:v>
                </c:pt>
                <c:pt idx="9">
                  <c:v>2.2008000000000001</c:v>
                </c:pt>
                <c:pt idx="10">
                  <c:v>1.2008999999999972</c:v>
                </c:pt>
                <c:pt idx="11">
                  <c:v>2.2008999999999999</c:v>
                </c:pt>
              </c:numCache>
            </c:num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38</c:v>
                </c:pt>
                <c:pt idx="1">
                  <c:v>38</c:v>
                </c:pt>
                <c:pt idx="2">
                  <c:v>45</c:v>
                </c:pt>
                <c:pt idx="3">
                  <c:v>45</c:v>
                </c:pt>
                <c:pt idx="4">
                  <c:v>47</c:v>
                </c:pt>
                <c:pt idx="5">
                  <c:v>42</c:v>
                </c:pt>
                <c:pt idx="6">
                  <c:v>43</c:v>
                </c:pt>
                <c:pt idx="7">
                  <c:v>50</c:v>
                </c:pt>
                <c:pt idx="8">
                  <c:v>45</c:v>
                </c:pt>
                <c:pt idx="9">
                  <c:v>34</c:v>
                </c:pt>
                <c:pt idx="10">
                  <c:v>28</c:v>
                </c:pt>
                <c:pt idx="11">
                  <c:v>37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get better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1.2003999999999972</c:v>
                </c:pt>
                <c:pt idx="1">
                  <c:v>2.2004000000000001</c:v>
                </c:pt>
                <c:pt idx="2">
                  <c:v>1.2004999999999972</c:v>
                </c:pt>
                <c:pt idx="3">
                  <c:v>2.2004999999999999</c:v>
                </c:pt>
                <c:pt idx="4">
                  <c:v>1.2005999999999972</c:v>
                </c:pt>
                <c:pt idx="5">
                  <c:v>2.2006000000000001</c:v>
                </c:pt>
                <c:pt idx="6">
                  <c:v>1.2006999999999972</c:v>
                </c:pt>
                <c:pt idx="7">
                  <c:v>2.2006999999999999</c:v>
                </c:pt>
                <c:pt idx="8">
                  <c:v>1.2007999999999972</c:v>
                </c:pt>
                <c:pt idx="9">
                  <c:v>2.2008000000000001</c:v>
                </c:pt>
                <c:pt idx="10">
                  <c:v>1.2008999999999972</c:v>
                </c:pt>
                <c:pt idx="11">
                  <c:v>2.2008999999999999</c:v>
                </c:pt>
              </c:numCache>
            </c:num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19</c:v>
                </c:pt>
                <c:pt idx="1">
                  <c:v>25</c:v>
                </c:pt>
                <c:pt idx="2">
                  <c:v>27</c:v>
                </c:pt>
                <c:pt idx="3">
                  <c:v>28</c:v>
                </c:pt>
                <c:pt idx="4">
                  <c:v>28</c:v>
                </c:pt>
                <c:pt idx="5">
                  <c:v>36</c:v>
                </c:pt>
                <c:pt idx="6">
                  <c:v>36</c:v>
                </c:pt>
                <c:pt idx="7">
                  <c:v>30</c:v>
                </c:pt>
                <c:pt idx="8">
                  <c:v>17</c:v>
                </c:pt>
                <c:pt idx="9">
                  <c:v>8</c:v>
                </c:pt>
                <c:pt idx="10">
                  <c:v>13</c:v>
                </c:pt>
                <c:pt idx="11">
                  <c:v>11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N/A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1.2003999999999972</c:v>
                </c:pt>
                <c:pt idx="1">
                  <c:v>2.2004000000000001</c:v>
                </c:pt>
                <c:pt idx="2">
                  <c:v>1.2004999999999972</c:v>
                </c:pt>
                <c:pt idx="3">
                  <c:v>2.2004999999999999</c:v>
                </c:pt>
                <c:pt idx="4">
                  <c:v>1.2005999999999972</c:v>
                </c:pt>
                <c:pt idx="5">
                  <c:v>2.2006000000000001</c:v>
                </c:pt>
                <c:pt idx="6">
                  <c:v>1.2006999999999972</c:v>
                </c:pt>
                <c:pt idx="7">
                  <c:v>2.2006999999999999</c:v>
                </c:pt>
                <c:pt idx="8">
                  <c:v>1.2007999999999972</c:v>
                </c:pt>
                <c:pt idx="9">
                  <c:v>2.2008000000000001</c:v>
                </c:pt>
                <c:pt idx="10">
                  <c:v>1.2008999999999972</c:v>
                </c:pt>
                <c:pt idx="11">
                  <c:v>2.2008999999999999</c:v>
                </c:pt>
              </c:numCache>
            </c:numRef>
          </c:cat>
          <c:val>
            <c:numRef>
              <c:f>Sheet1!$E$2:$E$13</c:f>
              <c:numCache>
                <c:formatCode>General</c:formatCode>
                <c:ptCount val="12"/>
                <c:pt idx="0">
                  <c:v>17</c:v>
                </c:pt>
                <c:pt idx="1">
                  <c:v>10</c:v>
                </c:pt>
                <c:pt idx="2">
                  <c:v>9</c:v>
                </c:pt>
                <c:pt idx="3">
                  <c:v>5</c:v>
                </c:pt>
                <c:pt idx="4">
                  <c:v>9</c:v>
                </c:pt>
                <c:pt idx="5">
                  <c:v>13</c:v>
                </c:pt>
                <c:pt idx="6">
                  <c:v>8</c:v>
                </c:pt>
                <c:pt idx="7">
                  <c:v>7</c:v>
                </c:pt>
                <c:pt idx="8">
                  <c:v>8</c:v>
                </c:pt>
                <c:pt idx="9">
                  <c:v>7</c:v>
                </c:pt>
                <c:pt idx="10">
                  <c:v>4</c:v>
                </c:pt>
                <c:pt idx="11">
                  <c:v>3</c:v>
                </c:pt>
              </c:numCache>
            </c:numRef>
          </c:val>
        </c:ser>
        <c:marker val="1"/>
        <c:axId val="78072448"/>
        <c:axId val="78094720"/>
      </c:lineChart>
      <c:catAx>
        <c:axId val="7807244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78094720"/>
        <c:crosses val="autoZero"/>
        <c:auto val="1"/>
        <c:lblAlgn val="ctr"/>
        <c:lblOffset val="100"/>
      </c:catAx>
      <c:valAx>
        <c:axId val="7809472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78072448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lang="tr-TR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Estonia </c:v>
                </c:pt>
              </c:strCache>
            </c:strRef>
          </c:tx>
          <c:cat>
            <c:numRef>
              <c:f>Sheet1!$A$2:$A$7</c:f>
              <c:numCache>
                <c:formatCode>General</c:formatCode>
                <c:ptCount val="6"/>
                <c:pt idx="0">
                  <c:v>1993</c:v>
                </c:pt>
                <c:pt idx="1">
                  <c:v>1996</c:v>
                </c:pt>
                <c:pt idx="2">
                  <c:v>2001</c:v>
                </c:pt>
                <c:pt idx="3">
                  <c:v>2004</c:v>
                </c:pt>
                <c:pt idx="4">
                  <c:v>2007</c:v>
                </c:pt>
                <c:pt idx="5">
                  <c:v>2009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38.83</c:v>
                </c:pt>
                <c:pt idx="1">
                  <c:v>37.5</c:v>
                </c:pt>
                <c:pt idx="2">
                  <c:v>14.83</c:v>
                </c:pt>
                <c:pt idx="3">
                  <c:v>21.6</c:v>
                </c:pt>
                <c:pt idx="4">
                  <c:v>43.160000000000011</c:v>
                </c:pt>
                <c:pt idx="5">
                  <c:v>34.5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Latvia</c:v>
                </c:pt>
              </c:strCache>
            </c:strRef>
          </c:tx>
          <c:cat>
            <c:numRef>
              <c:f>Sheet1!$A$2:$A$7</c:f>
              <c:numCache>
                <c:formatCode>General</c:formatCode>
                <c:ptCount val="6"/>
                <c:pt idx="0">
                  <c:v>1993</c:v>
                </c:pt>
                <c:pt idx="1">
                  <c:v>1996</c:v>
                </c:pt>
                <c:pt idx="2">
                  <c:v>2001</c:v>
                </c:pt>
                <c:pt idx="3">
                  <c:v>2004</c:v>
                </c:pt>
                <c:pt idx="4">
                  <c:v>2007</c:v>
                </c:pt>
                <c:pt idx="5">
                  <c:v>2009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35.5</c:v>
                </c:pt>
                <c:pt idx="1">
                  <c:v>32.6</c:v>
                </c:pt>
                <c:pt idx="2">
                  <c:v>13.6</c:v>
                </c:pt>
                <c:pt idx="3">
                  <c:v>19.829999999999988</c:v>
                </c:pt>
                <c:pt idx="4">
                  <c:v>18.3</c:v>
                </c:pt>
                <c:pt idx="5">
                  <c:v>12.5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Lithuania</c:v>
                </c:pt>
              </c:strCache>
            </c:strRef>
          </c:tx>
          <c:cat>
            <c:numRef>
              <c:f>Sheet1!$A$2:$A$7</c:f>
              <c:numCache>
                <c:formatCode>General</c:formatCode>
                <c:ptCount val="6"/>
                <c:pt idx="0">
                  <c:v>1993</c:v>
                </c:pt>
                <c:pt idx="1">
                  <c:v>1996</c:v>
                </c:pt>
                <c:pt idx="2">
                  <c:v>2001</c:v>
                </c:pt>
                <c:pt idx="3">
                  <c:v>2004</c:v>
                </c:pt>
                <c:pt idx="4">
                  <c:v>2007</c:v>
                </c:pt>
                <c:pt idx="5">
                  <c:v>2009</c:v>
                </c:pt>
              </c:numCache>
            </c:numRef>
          </c:cat>
          <c:val>
            <c:numRef>
              <c:f>Sheet1!$D$2:$D$7</c:f>
              <c:numCache>
                <c:formatCode>General</c:formatCode>
                <c:ptCount val="6"/>
                <c:pt idx="0">
                  <c:v>40.5</c:v>
                </c:pt>
                <c:pt idx="1">
                  <c:v>30.830000000000005</c:v>
                </c:pt>
                <c:pt idx="2">
                  <c:v>12</c:v>
                </c:pt>
                <c:pt idx="3">
                  <c:v>20.5</c:v>
                </c:pt>
                <c:pt idx="4">
                  <c:v>11.16</c:v>
                </c:pt>
                <c:pt idx="5">
                  <c:v>14.5</c:v>
                </c:pt>
              </c:numCache>
            </c:numRef>
          </c:val>
        </c:ser>
        <c:marker val="1"/>
        <c:axId val="97153792"/>
        <c:axId val="97155328"/>
      </c:lineChart>
      <c:catAx>
        <c:axId val="9715379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97155328"/>
        <c:crosses val="autoZero"/>
        <c:auto val="1"/>
        <c:lblAlgn val="ctr"/>
        <c:lblOffset val="100"/>
      </c:catAx>
      <c:valAx>
        <c:axId val="9715532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97153792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lang="tr-TR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The EU 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1.2003999999999946</c:v>
                </c:pt>
                <c:pt idx="1">
                  <c:v>2.2004000000000001</c:v>
                </c:pt>
                <c:pt idx="2">
                  <c:v>1.2004999999999946</c:v>
                </c:pt>
                <c:pt idx="3">
                  <c:v>2.2004999999999999</c:v>
                </c:pt>
                <c:pt idx="4">
                  <c:v>1.2005999999999946</c:v>
                </c:pt>
                <c:pt idx="5">
                  <c:v>2.2006000000000001</c:v>
                </c:pt>
                <c:pt idx="6">
                  <c:v>1.2006999999999941</c:v>
                </c:pt>
                <c:pt idx="7">
                  <c:v>2.2006999999999999</c:v>
                </c:pt>
                <c:pt idx="8">
                  <c:v>1.2007999999999941</c:v>
                </c:pt>
                <c:pt idx="9">
                  <c:v>2.2008000000000001</c:v>
                </c:pt>
                <c:pt idx="10">
                  <c:v>1.2008999999999939</c:v>
                </c:pt>
                <c:pt idx="11">
                  <c:v>2.2008999999999999</c:v>
                </c:pt>
              </c:numCache>
            </c:num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39</c:v>
                </c:pt>
                <c:pt idx="1">
                  <c:v>39</c:v>
                </c:pt>
                <c:pt idx="2">
                  <c:v>36</c:v>
                </c:pt>
                <c:pt idx="3">
                  <c:v>38</c:v>
                </c:pt>
                <c:pt idx="4">
                  <c:v>38</c:v>
                </c:pt>
                <c:pt idx="5">
                  <c:v>38</c:v>
                </c:pt>
                <c:pt idx="6">
                  <c:v>38</c:v>
                </c:pt>
                <c:pt idx="7">
                  <c:v>39</c:v>
                </c:pt>
                <c:pt idx="8">
                  <c:v>30</c:v>
                </c:pt>
                <c:pt idx="9">
                  <c:v>32</c:v>
                </c:pt>
                <c:pt idx="10">
                  <c:v>35</c:v>
                </c:pt>
                <c:pt idx="11">
                  <c:v>30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Latvia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1.2003999999999946</c:v>
                </c:pt>
                <c:pt idx="1">
                  <c:v>2.2004000000000001</c:v>
                </c:pt>
                <c:pt idx="2">
                  <c:v>1.2004999999999946</c:v>
                </c:pt>
                <c:pt idx="3">
                  <c:v>2.2004999999999999</c:v>
                </c:pt>
                <c:pt idx="4">
                  <c:v>1.2005999999999946</c:v>
                </c:pt>
                <c:pt idx="5">
                  <c:v>2.2006000000000001</c:v>
                </c:pt>
                <c:pt idx="6">
                  <c:v>1.2006999999999941</c:v>
                </c:pt>
                <c:pt idx="7">
                  <c:v>2.2006999999999999</c:v>
                </c:pt>
                <c:pt idx="8">
                  <c:v>1.2007999999999941</c:v>
                </c:pt>
                <c:pt idx="9">
                  <c:v>2.2008000000000001</c:v>
                </c:pt>
                <c:pt idx="10">
                  <c:v>1.2008999999999939</c:v>
                </c:pt>
                <c:pt idx="11">
                  <c:v>2.2008999999999999</c:v>
                </c:pt>
              </c:numCache>
            </c:num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21</c:v>
                </c:pt>
                <c:pt idx="1">
                  <c:v>25</c:v>
                </c:pt>
                <c:pt idx="2">
                  <c:v>28</c:v>
                </c:pt>
                <c:pt idx="3">
                  <c:v>34</c:v>
                </c:pt>
                <c:pt idx="4">
                  <c:v>40</c:v>
                </c:pt>
                <c:pt idx="5">
                  <c:v>35</c:v>
                </c:pt>
                <c:pt idx="6">
                  <c:v>33</c:v>
                </c:pt>
                <c:pt idx="7">
                  <c:v>30</c:v>
                </c:pt>
                <c:pt idx="8">
                  <c:v>28</c:v>
                </c:pt>
                <c:pt idx="9">
                  <c:v>28</c:v>
                </c:pt>
                <c:pt idx="10">
                  <c:v>27</c:v>
                </c:pt>
                <c:pt idx="11">
                  <c:v>20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Estonia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1.2003999999999946</c:v>
                </c:pt>
                <c:pt idx="1">
                  <c:v>2.2004000000000001</c:v>
                </c:pt>
                <c:pt idx="2">
                  <c:v>1.2004999999999946</c:v>
                </c:pt>
                <c:pt idx="3">
                  <c:v>2.2004999999999999</c:v>
                </c:pt>
                <c:pt idx="4">
                  <c:v>1.2005999999999946</c:v>
                </c:pt>
                <c:pt idx="5">
                  <c:v>2.2006000000000001</c:v>
                </c:pt>
                <c:pt idx="6">
                  <c:v>1.2006999999999941</c:v>
                </c:pt>
                <c:pt idx="7">
                  <c:v>2.2006999999999999</c:v>
                </c:pt>
                <c:pt idx="8">
                  <c:v>1.2007999999999941</c:v>
                </c:pt>
                <c:pt idx="9">
                  <c:v>2.2008000000000001</c:v>
                </c:pt>
                <c:pt idx="10">
                  <c:v>1.2008999999999939</c:v>
                </c:pt>
                <c:pt idx="11">
                  <c:v>2.2008999999999999</c:v>
                </c:pt>
              </c:numCache>
            </c:num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47</c:v>
                </c:pt>
                <c:pt idx="1">
                  <c:v>47</c:v>
                </c:pt>
                <c:pt idx="2">
                  <c:v>46</c:v>
                </c:pt>
                <c:pt idx="3">
                  <c:v>45</c:v>
                </c:pt>
                <c:pt idx="4">
                  <c:v>44</c:v>
                </c:pt>
                <c:pt idx="5">
                  <c:v>43</c:v>
                </c:pt>
                <c:pt idx="6">
                  <c:v>44</c:v>
                </c:pt>
                <c:pt idx="7">
                  <c:v>44</c:v>
                </c:pt>
              </c:numCache>
            </c:numRef>
          </c:val>
        </c:ser>
        <c:axId val="97488896"/>
        <c:axId val="97490432"/>
      </c:barChart>
      <c:catAx>
        <c:axId val="9748889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97490432"/>
        <c:crosses val="autoZero"/>
        <c:auto val="1"/>
        <c:lblAlgn val="ctr"/>
        <c:lblOffset val="100"/>
      </c:catAx>
      <c:valAx>
        <c:axId val="9749043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97488896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lang="tr-TR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Benefit</c:v>
                </c:pt>
              </c:strCache>
            </c:strRef>
          </c:tx>
          <c:cat>
            <c:strRef>
              <c:f>Sheet1!$A$2:$A$11</c:f>
              <c:strCache>
                <c:ptCount val="9"/>
                <c:pt idx="0">
                  <c:v>Estonia</c:v>
                </c:pt>
                <c:pt idx="1">
                  <c:v>Latvia</c:v>
                </c:pt>
                <c:pt idx="2">
                  <c:v>Lithuania</c:v>
                </c:pt>
                <c:pt idx="3">
                  <c:v>Poland</c:v>
                </c:pt>
                <c:pt idx="4">
                  <c:v>Germany</c:v>
                </c:pt>
                <c:pt idx="5">
                  <c:v>Finland</c:v>
                </c:pt>
                <c:pt idx="6">
                  <c:v>Sweden</c:v>
                </c:pt>
                <c:pt idx="7">
                  <c:v>Denmark</c:v>
                </c:pt>
                <c:pt idx="8">
                  <c:v>The EU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76</c:v>
                </c:pt>
                <c:pt idx="1">
                  <c:v>48</c:v>
                </c:pt>
                <c:pt idx="2">
                  <c:v>75</c:v>
                </c:pt>
                <c:pt idx="3">
                  <c:v>77</c:v>
                </c:pt>
                <c:pt idx="4">
                  <c:v>55</c:v>
                </c:pt>
                <c:pt idx="5">
                  <c:v>51</c:v>
                </c:pt>
                <c:pt idx="6">
                  <c:v>50</c:v>
                </c:pt>
                <c:pt idx="7">
                  <c:v>77</c:v>
                </c:pt>
                <c:pt idx="8">
                  <c:v>54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Did not benefit</c:v>
                </c:pt>
              </c:strCache>
            </c:strRef>
          </c:tx>
          <c:cat>
            <c:strRef>
              <c:f>Sheet1!$A$2:$A$11</c:f>
              <c:strCache>
                <c:ptCount val="9"/>
                <c:pt idx="0">
                  <c:v>Estonia</c:v>
                </c:pt>
                <c:pt idx="1">
                  <c:v>Latvia</c:v>
                </c:pt>
                <c:pt idx="2">
                  <c:v>Lithuania</c:v>
                </c:pt>
                <c:pt idx="3">
                  <c:v>Poland</c:v>
                </c:pt>
                <c:pt idx="4">
                  <c:v>Germany</c:v>
                </c:pt>
                <c:pt idx="5">
                  <c:v>Finland</c:v>
                </c:pt>
                <c:pt idx="6">
                  <c:v>Sweden</c:v>
                </c:pt>
                <c:pt idx="7">
                  <c:v>Denmark</c:v>
                </c:pt>
                <c:pt idx="8">
                  <c:v>The EU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15</c:v>
                </c:pt>
                <c:pt idx="1">
                  <c:v>42</c:v>
                </c:pt>
                <c:pt idx="2">
                  <c:v>13</c:v>
                </c:pt>
                <c:pt idx="3">
                  <c:v>11</c:v>
                </c:pt>
                <c:pt idx="4">
                  <c:v>33</c:v>
                </c:pt>
                <c:pt idx="5">
                  <c:v>41</c:v>
                </c:pt>
                <c:pt idx="6">
                  <c:v>38</c:v>
                </c:pt>
                <c:pt idx="7">
                  <c:v>16</c:v>
                </c:pt>
                <c:pt idx="8">
                  <c:v>31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N/A</c:v>
                </c:pt>
              </c:strCache>
            </c:strRef>
          </c:tx>
          <c:cat>
            <c:strRef>
              <c:f>Sheet1!$A$2:$A$11</c:f>
              <c:strCache>
                <c:ptCount val="9"/>
                <c:pt idx="0">
                  <c:v>Estonia</c:v>
                </c:pt>
                <c:pt idx="1">
                  <c:v>Latvia</c:v>
                </c:pt>
                <c:pt idx="2">
                  <c:v>Lithuania</c:v>
                </c:pt>
                <c:pt idx="3">
                  <c:v>Poland</c:v>
                </c:pt>
                <c:pt idx="4">
                  <c:v>Germany</c:v>
                </c:pt>
                <c:pt idx="5">
                  <c:v>Finland</c:v>
                </c:pt>
                <c:pt idx="6">
                  <c:v>Sweden</c:v>
                </c:pt>
                <c:pt idx="7">
                  <c:v>Denmark</c:v>
                </c:pt>
                <c:pt idx="8">
                  <c:v>The EU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9</c:v>
                </c:pt>
                <c:pt idx="1">
                  <c:v>10</c:v>
                </c:pt>
                <c:pt idx="2">
                  <c:v>12</c:v>
                </c:pt>
                <c:pt idx="3">
                  <c:v>12</c:v>
                </c:pt>
                <c:pt idx="4">
                  <c:v>12</c:v>
                </c:pt>
                <c:pt idx="5">
                  <c:v>8</c:v>
                </c:pt>
                <c:pt idx="6">
                  <c:v>12</c:v>
                </c:pt>
                <c:pt idx="7">
                  <c:v>7</c:v>
                </c:pt>
                <c:pt idx="8">
                  <c:v>15</c:v>
                </c:pt>
              </c:numCache>
            </c:numRef>
          </c:val>
        </c:ser>
        <c:overlap val="100"/>
        <c:axId val="103113472"/>
        <c:axId val="103115008"/>
      </c:barChart>
      <c:catAx>
        <c:axId val="103113472"/>
        <c:scaling>
          <c:orientation val="minMax"/>
        </c:scaling>
        <c:axPos val="b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103115008"/>
        <c:crosses val="autoZero"/>
        <c:auto val="1"/>
        <c:lblAlgn val="ctr"/>
        <c:lblOffset val="100"/>
      </c:catAx>
      <c:valAx>
        <c:axId val="103115008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103113472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lang="tr-TR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Benefit</c:v>
                </c:pt>
              </c:strCache>
            </c:strRef>
          </c:tx>
          <c:cat>
            <c:strRef>
              <c:f>Sheet1!$A$2:$A$10</c:f>
              <c:strCache>
                <c:ptCount val="9"/>
                <c:pt idx="0">
                  <c:v>Estonia</c:v>
                </c:pt>
                <c:pt idx="1">
                  <c:v>Latvia</c:v>
                </c:pt>
                <c:pt idx="2">
                  <c:v>Lithuania</c:v>
                </c:pt>
                <c:pt idx="3">
                  <c:v>Poland</c:v>
                </c:pt>
                <c:pt idx="4">
                  <c:v>Germany</c:v>
                </c:pt>
                <c:pt idx="5">
                  <c:v>Finland</c:v>
                </c:pt>
                <c:pt idx="6">
                  <c:v>Sweden</c:v>
                </c:pt>
                <c:pt idx="7">
                  <c:v>Denmark</c:v>
                </c:pt>
                <c:pt idx="8">
                  <c:v>The EU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78</c:v>
                </c:pt>
                <c:pt idx="1">
                  <c:v>38</c:v>
                </c:pt>
                <c:pt idx="2">
                  <c:v>71</c:v>
                </c:pt>
                <c:pt idx="3">
                  <c:v>74</c:v>
                </c:pt>
                <c:pt idx="4">
                  <c:v>57</c:v>
                </c:pt>
                <c:pt idx="5">
                  <c:v>60</c:v>
                </c:pt>
                <c:pt idx="6">
                  <c:v>47</c:v>
                </c:pt>
                <c:pt idx="7">
                  <c:v>77</c:v>
                </c:pt>
                <c:pt idx="8">
                  <c:v>56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Did not benefit</c:v>
                </c:pt>
              </c:strCache>
            </c:strRef>
          </c:tx>
          <c:cat>
            <c:strRef>
              <c:f>Sheet1!$A$2:$A$10</c:f>
              <c:strCache>
                <c:ptCount val="9"/>
                <c:pt idx="0">
                  <c:v>Estonia</c:v>
                </c:pt>
                <c:pt idx="1">
                  <c:v>Latvia</c:v>
                </c:pt>
                <c:pt idx="2">
                  <c:v>Lithuania</c:v>
                </c:pt>
                <c:pt idx="3">
                  <c:v>Poland</c:v>
                </c:pt>
                <c:pt idx="4">
                  <c:v>Germany</c:v>
                </c:pt>
                <c:pt idx="5">
                  <c:v>Finland</c:v>
                </c:pt>
                <c:pt idx="6">
                  <c:v>Sweden</c:v>
                </c:pt>
                <c:pt idx="7">
                  <c:v>Denmark</c:v>
                </c:pt>
                <c:pt idx="8">
                  <c:v>The EU</c:v>
                </c:pt>
              </c:strCache>
            </c:strRef>
          </c:cat>
          <c:val>
            <c:numRef>
              <c:f>Sheet1!$C$2:$C$10</c:f>
              <c:numCache>
                <c:formatCode>General</c:formatCode>
                <c:ptCount val="9"/>
                <c:pt idx="0">
                  <c:v>15</c:v>
                </c:pt>
                <c:pt idx="1">
                  <c:v>55</c:v>
                </c:pt>
                <c:pt idx="2">
                  <c:v>15</c:v>
                </c:pt>
                <c:pt idx="3">
                  <c:v>14</c:v>
                </c:pt>
                <c:pt idx="4">
                  <c:v>33</c:v>
                </c:pt>
                <c:pt idx="5">
                  <c:v>33</c:v>
                </c:pt>
                <c:pt idx="6">
                  <c:v>36</c:v>
                </c:pt>
                <c:pt idx="7">
                  <c:v>17</c:v>
                </c:pt>
                <c:pt idx="8">
                  <c:v>31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N/A</c:v>
                </c:pt>
              </c:strCache>
            </c:strRef>
          </c:tx>
          <c:cat>
            <c:strRef>
              <c:f>Sheet1!$A$2:$A$10</c:f>
              <c:strCache>
                <c:ptCount val="9"/>
                <c:pt idx="0">
                  <c:v>Estonia</c:v>
                </c:pt>
                <c:pt idx="1">
                  <c:v>Latvia</c:v>
                </c:pt>
                <c:pt idx="2">
                  <c:v>Lithuania</c:v>
                </c:pt>
                <c:pt idx="3">
                  <c:v>Poland</c:v>
                </c:pt>
                <c:pt idx="4">
                  <c:v>Germany</c:v>
                </c:pt>
                <c:pt idx="5">
                  <c:v>Finland</c:v>
                </c:pt>
                <c:pt idx="6">
                  <c:v>Sweden</c:v>
                </c:pt>
                <c:pt idx="7">
                  <c:v>Denmark</c:v>
                </c:pt>
                <c:pt idx="8">
                  <c:v>The EU</c:v>
                </c:pt>
              </c:strCache>
            </c:strRef>
          </c:cat>
          <c:val>
            <c:numRef>
              <c:f>Sheet1!$D$2:$D$10</c:f>
              <c:numCache>
                <c:formatCode>General</c:formatCode>
                <c:ptCount val="9"/>
                <c:pt idx="0">
                  <c:v>9</c:v>
                </c:pt>
                <c:pt idx="1">
                  <c:v>7</c:v>
                </c:pt>
                <c:pt idx="2">
                  <c:v>14</c:v>
                </c:pt>
                <c:pt idx="3">
                  <c:v>12</c:v>
                </c:pt>
                <c:pt idx="4">
                  <c:v>10</c:v>
                </c:pt>
                <c:pt idx="5">
                  <c:v>7</c:v>
                </c:pt>
                <c:pt idx="6">
                  <c:v>17</c:v>
                </c:pt>
                <c:pt idx="7">
                  <c:v>6</c:v>
                </c:pt>
                <c:pt idx="8">
                  <c:v>13</c:v>
                </c:pt>
              </c:numCache>
            </c:numRef>
          </c:val>
        </c:ser>
        <c:overlap val="100"/>
        <c:axId val="103926784"/>
        <c:axId val="103932672"/>
      </c:barChart>
      <c:catAx>
        <c:axId val="10392678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103932672"/>
        <c:crosses val="autoZero"/>
        <c:auto val="1"/>
        <c:lblAlgn val="ctr"/>
        <c:lblOffset val="100"/>
      </c:catAx>
      <c:valAx>
        <c:axId val="103932672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103926784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lang="tr-TR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Benefit</c:v>
                </c:pt>
              </c:strCache>
            </c:strRef>
          </c:tx>
          <c:cat>
            <c:numRef>
              <c:f>Sheet1!$A$2:$A$17</c:f>
              <c:numCache>
                <c:formatCode>General</c:formatCode>
                <c:ptCount val="16"/>
                <c:pt idx="0">
                  <c:v>1.1999</c:v>
                </c:pt>
                <c:pt idx="1">
                  <c:v>2.2000999999999999</c:v>
                </c:pt>
                <c:pt idx="2">
                  <c:v>2.2002000000000002</c:v>
                </c:pt>
                <c:pt idx="3">
                  <c:v>2.2002999999999999</c:v>
                </c:pt>
                <c:pt idx="4">
                  <c:v>1.2003999999999955</c:v>
                </c:pt>
                <c:pt idx="5">
                  <c:v>2.2004000000000001</c:v>
                </c:pt>
                <c:pt idx="6">
                  <c:v>1.2004999999999955</c:v>
                </c:pt>
                <c:pt idx="7">
                  <c:v>2.2004999999999999</c:v>
                </c:pt>
                <c:pt idx="8">
                  <c:v>1.2005999999999954</c:v>
                </c:pt>
                <c:pt idx="9">
                  <c:v>2.2006000000000001</c:v>
                </c:pt>
                <c:pt idx="10">
                  <c:v>1.2006999999999952</c:v>
                </c:pt>
                <c:pt idx="11">
                  <c:v>2.2006999999999999</c:v>
                </c:pt>
                <c:pt idx="12">
                  <c:v>1.2007999999999952</c:v>
                </c:pt>
                <c:pt idx="13">
                  <c:v>2.2008000000000001</c:v>
                </c:pt>
                <c:pt idx="14">
                  <c:v>1.2008999999999952</c:v>
                </c:pt>
                <c:pt idx="15">
                  <c:v>2.2008999999999999</c:v>
                </c:pt>
              </c:numCache>
            </c:numRef>
          </c:cat>
          <c:val>
            <c:numRef>
              <c:f>Sheet1!$B$2:$B$17</c:f>
              <c:numCache>
                <c:formatCode>General</c:formatCode>
                <c:ptCount val="16"/>
                <c:pt idx="0">
                  <c:v>45</c:v>
                </c:pt>
                <c:pt idx="1">
                  <c:v>47</c:v>
                </c:pt>
                <c:pt idx="2">
                  <c:v>45</c:v>
                </c:pt>
                <c:pt idx="3">
                  <c:v>58</c:v>
                </c:pt>
                <c:pt idx="4">
                  <c:v>49</c:v>
                </c:pt>
                <c:pt idx="5">
                  <c:v>51</c:v>
                </c:pt>
                <c:pt idx="6">
                  <c:v>57</c:v>
                </c:pt>
                <c:pt idx="7">
                  <c:v>50</c:v>
                </c:pt>
                <c:pt idx="8">
                  <c:v>55</c:v>
                </c:pt>
                <c:pt idx="9">
                  <c:v>62</c:v>
                </c:pt>
                <c:pt idx="10">
                  <c:v>55</c:v>
                </c:pt>
                <c:pt idx="11">
                  <c:v>57</c:v>
                </c:pt>
                <c:pt idx="12">
                  <c:v>48</c:v>
                </c:pt>
                <c:pt idx="13">
                  <c:v>48</c:v>
                </c:pt>
                <c:pt idx="14">
                  <c:v>38</c:v>
                </c:pt>
                <c:pt idx="15">
                  <c:v>37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Did not benefit</c:v>
                </c:pt>
              </c:strCache>
            </c:strRef>
          </c:tx>
          <c:cat>
            <c:numRef>
              <c:f>Sheet1!$A$2:$A$17</c:f>
              <c:numCache>
                <c:formatCode>General</c:formatCode>
                <c:ptCount val="16"/>
                <c:pt idx="0">
                  <c:v>1.1999</c:v>
                </c:pt>
                <c:pt idx="1">
                  <c:v>2.2000999999999999</c:v>
                </c:pt>
                <c:pt idx="2">
                  <c:v>2.2002000000000002</c:v>
                </c:pt>
                <c:pt idx="3">
                  <c:v>2.2002999999999999</c:v>
                </c:pt>
                <c:pt idx="4">
                  <c:v>1.2003999999999955</c:v>
                </c:pt>
                <c:pt idx="5">
                  <c:v>2.2004000000000001</c:v>
                </c:pt>
                <c:pt idx="6">
                  <c:v>1.2004999999999955</c:v>
                </c:pt>
                <c:pt idx="7">
                  <c:v>2.2004999999999999</c:v>
                </c:pt>
                <c:pt idx="8">
                  <c:v>1.2005999999999954</c:v>
                </c:pt>
                <c:pt idx="9">
                  <c:v>2.2006000000000001</c:v>
                </c:pt>
                <c:pt idx="10">
                  <c:v>1.2006999999999952</c:v>
                </c:pt>
                <c:pt idx="11">
                  <c:v>2.2006999999999999</c:v>
                </c:pt>
                <c:pt idx="12">
                  <c:v>1.2007999999999952</c:v>
                </c:pt>
                <c:pt idx="13">
                  <c:v>2.2008000000000001</c:v>
                </c:pt>
                <c:pt idx="14">
                  <c:v>1.2008999999999952</c:v>
                </c:pt>
                <c:pt idx="15">
                  <c:v>2.2008999999999999</c:v>
                </c:pt>
              </c:numCache>
            </c:numRef>
          </c:cat>
          <c:val>
            <c:numRef>
              <c:f>Sheet1!$C$2:$C$17</c:f>
              <c:numCache>
                <c:formatCode>General</c:formatCode>
                <c:ptCount val="16"/>
                <c:pt idx="0">
                  <c:v>35</c:v>
                </c:pt>
                <c:pt idx="1">
                  <c:v>30</c:v>
                </c:pt>
                <c:pt idx="2">
                  <c:v>32</c:v>
                </c:pt>
                <c:pt idx="3">
                  <c:v>24</c:v>
                </c:pt>
                <c:pt idx="4">
                  <c:v>31</c:v>
                </c:pt>
                <c:pt idx="5">
                  <c:v>36</c:v>
                </c:pt>
                <c:pt idx="6">
                  <c:v>31</c:v>
                </c:pt>
                <c:pt idx="7">
                  <c:v>37</c:v>
                </c:pt>
                <c:pt idx="8">
                  <c:v>35</c:v>
                </c:pt>
                <c:pt idx="9">
                  <c:v>28</c:v>
                </c:pt>
                <c:pt idx="10">
                  <c:v>36</c:v>
                </c:pt>
                <c:pt idx="11">
                  <c:v>34</c:v>
                </c:pt>
                <c:pt idx="12">
                  <c:v>42</c:v>
                </c:pt>
                <c:pt idx="13">
                  <c:v>43</c:v>
                </c:pt>
                <c:pt idx="14">
                  <c:v>55</c:v>
                </c:pt>
                <c:pt idx="15">
                  <c:v>55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N/A or do not know</c:v>
                </c:pt>
              </c:strCache>
            </c:strRef>
          </c:tx>
          <c:cat>
            <c:numRef>
              <c:f>Sheet1!$A$2:$A$17</c:f>
              <c:numCache>
                <c:formatCode>General</c:formatCode>
                <c:ptCount val="16"/>
                <c:pt idx="0">
                  <c:v>1.1999</c:v>
                </c:pt>
                <c:pt idx="1">
                  <c:v>2.2000999999999999</c:v>
                </c:pt>
                <c:pt idx="2">
                  <c:v>2.2002000000000002</c:v>
                </c:pt>
                <c:pt idx="3">
                  <c:v>2.2002999999999999</c:v>
                </c:pt>
                <c:pt idx="4">
                  <c:v>1.2003999999999955</c:v>
                </c:pt>
                <c:pt idx="5">
                  <c:v>2.2004000000000001</c:v>
                </c:pt>
                <c:pt idx="6">
                  <c:v>1.2004999999999955</c:v>
                </c:pt>
                <c:pt idx="7">
                  <c:v>2.2004999999999999</c:v>
                </c:pt>
                <c:pt idx="8">
                  <c:v>1.2005999999999954</c:v>
                </c:pt>
                <c:pt idx="9">
                  <c:v>2.2006000000000001</c:v>
                </c:pt>
                <c:pt idx="10">
                  <c:v>1.2006999999999952</c:v>
                </c:pt>
                <c:pt idx="11">
                  <c:v>2.2006999999999999</c:v>
                </c:pt>
                <c:pt idx="12">
                  <c:v>1.2007999999999952</c:v>
                </c:pt>
                <c:pt idx="13">
                  <c:v>2.2008000000000001</c:v>
                </c:pt>
                <c:pt idx="14">
                  <c:v>1.2008999999999952</c:v>
                </c:pt>
                <c:pt idx="15">
                  <c:v>2.2008999999999999</c:v>
                </c:pt>
              </c:numCache>
            </c:numRef>
          </c:cat>
          <c:val>
            <c:numRef>
              <c:f>Sheet1!$D$2:$D$17</c:f>
              <c:numCache>
                <c:formatCode>General</c:formatCode>
                <c:ptCount val="16"/>
                <c:pt idx="0">
                  <c:v>20</c:v>
                </c:pt>
                <c:pt idx="1">
                  <c:v>23</c:v>
                </c:pt>
                <c:pt idx="2">
                  <c:v>23</c:v>
                </c:pt>
                <c:pt idx="3">
                  <c:v>18</c:v>
                </c:pt>
                <c:pt idx="4">
                  <c:v>20</c:v>
                </c:pt>
                <c:pt idx="5">
                  <c:v>13</c:v>
                </c:pt>
                <c:pt idx="6">
                  <c:v>12</c:v>
                </c:pt>
                <c:pt idx="7">
                  <c:v>13</c:v>
                </c:pt>
                <c:pt idx="8">
                  <c:v>10</c:v>
                </c:pt>
                <c:pt idx="9">
                  <c:v>10</c:v>
                </c:pt>
                <c:pt idx="10">
                  <c:v>9</c:v>
                </c:pt>
                <c:pt idx="11">
                  <c:v>9</c:v>
                </c:pt>
                <c:pt idx="12">
                  <c:v>10</c:v>
                </c:pt>
                <c:pt idx="13">
                  <c:v>9</c:v>
                </c:pt>
                <c:pt idx="14">
                  <c:v>7</c:v>
                </c:pt>
                <c:pt idx="15">
                  <c:v>8</c:v>
                </c:pt>
              </c:numCache>
            </c:numRef>
          </c:val>
        </c:ser>
        <c:marker val="1"/>
        <c:axId val="104478976"/>
        <c:axId val="105156608"/>
      </c:lineChart>
      <c:catAx>
        <c:axId val="10447897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105156608"/>
        <c:crosses val="autoZero"/>
        <c:auto val="1"/>
        <c:lblAlgn val="ctr"/>
        <c:lblOffset val="100"/>
      </c:catAx>
      <c:valAx>
        <c:axId val="10515660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104478976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lang="tr-TR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  <c:userShapes r:id="rId2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Estonia</c:v>
                </c:pt>
              </c:strCache>
            </c:strRef>
          </c:tx>
          <c:cat>
            <c:numRef>
              <c:f>Sheet1!$A$2:$A$17</c:f>
              <c:numCache>
                <c:formatCode>General</c:formatCode>
                <c:ptCount val="16"/>
                <c:pt idx="0">
                  <c:v>1.1999</c:v>
                </c:pt>
                <c:pt idx="1">
                  <c:v>1.2000999999999964</c:v>
                </c:pt>
                <c:pt idx="2">
                  <c:v>2.2002000000000002</c:v>
                </c:pt>
                <c:pt idx="3">
                  <c:v>2.2002999999999999</c:v>
                </c:pt>
                <c:pt idx="4">
                  <c:v>1.2003999999999961</c:v>
                </c:pt>
                <c:pt idx="5">
                  <c:v>2.2004000000000001</c:v>
                </c:pt>
                <c:pt idx="6">
                  <c:v>1.2004999999999959</c:v>
                </c:pt>
                <c:pt idx="7">
                  <c:v>2.2004999999999999</c:v>
                </c:pt>
                <c:pt idx="8">
                  <c:v>1.2005999999999959</c:v>
                </c:pt>
                <c:pt idx="9">
                  <c:v>2.2006000000000001</c:v>
                </c:pt>
                <c:pt idx="10">
                  <c:v>1.2006999999999957</c:v>
                </c:pt>
                <c:pt idx="11">
                  <c:v>2.2006999999999999</c:v>
                </c:pt>
                <c:pt idx="12">
                  <c:v>1.2007999999999956</c:v>
                </c:pt>
                <c:pt idx="13">
                  <c:v>2.2008000000000001</c:v>
                </c:pt>
                <c:pt idx="14">
                  <c:v>1.2008999999999956</c:v>
                </c:pt>
                <c:pt idx="15">
                  <c:v>2.2008999999999999</c:v>
                </c:pt>
              </c:numCache>
            </c:numRef>
          </c:cat>
          <c:val>
            <c:numRef>
              <c:f>Sheet1!$B$2:$B$17</c:f>
              <c:numCache>
                <c:formatCode>General</c:formatCode>
                <c:ptCount val="16"/>
                <c:pt idx="0">
                  <c:v>31</c:v>
                </c:pt>
                <c:pt idx="1">
                  <c:v>31</c:v>
                </c:pt>
                <c:pt idx="2">
                  <c:v>35</c:v>
                </c:pt>
                <c:pt idx="3">
                  <c:v>38</c:v>
                </c:pt>
                <c:pt idx="4">
                  <c:v>41</c:v>
                </c:pt>
                <c:pt idx="5">
                  <c:v>56</c:v>
                </c:pt>
                <c:pt idx="6">
                  <c:v>58</c:v>
                </c:pt>
                <c:pt idx="7">
                  <c:v>56</c:v>
                </c:pt>
                <c:pt idx="8">
                  <c:v>66</c:v>
                </c:pt>
                <c:pt idx="9">
                  <c:v>73</c:v>
                </c:pt>
                <c:pt idx="10">
                  <c:v>78</c:v>
                </c:pt>
                <c:pt idx="11">
                  <c:v>80</c:v>
                </c:pt>
                <c:pt idx="12">
                  <c:v>76</c:v>
                </c:pt>
                <c:pt idx="13">
                  <c:v>78</c:v>
                </c:pt>
                <c:pt idx="14">
                  <c:v>78</c:v>
                </c:pt>
                <c:pt idx="15">
                  <c:v>79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Latvia</c:v>
                </c:pt>
              </c:strCache>
            </c:strRef>
          </c:tx>
          <c:cat>
            <c:numRef>
              <c:f>Sheet1!$A$2:$A$17</c:f>
              <c:numCache>
                <c:formatCode>General</c:formatCode>
                <c:ptCount val="16"/>
                <c:pt idx="0">
                  <c:v>1.1999</c:v>
                </c:pt>
                <c:pt idx="1">
                  <c:v>1.2000999999999964</c:v>
                </c:pt>
                <c:pt idx="2">
                  <c:v>2.2002000000000002</c:v>
                </c:pt>
                <c:pt idx="3">
                  <c:v>2.2002999999999999</c:v>
                </c:pt>
                <c:pt idx="4">
                  <c:v>1.2003999999999961</c:v>
                </c:pt>
                <c:pt idx="5">
                  <c:v>2.2004000000000001</c:v>
                </c:pt>
                <c:pt idx="6">
                  <c:v>1.2004999999999959</c:v>
                </c:pt>
                <c:pt idx="7">
                  <c:v>2.2004999999999999</c:v>
                </c:pt>
                <c:pt idx="8">
                  <c:v>1.2005999999999959</c:v>
                </c:pt>
                <c:pt idx="9">
                  <c:v>2.2006000000000001</c:v>
                </c:pt>
                <c:pt idx="10">
                  <c:v>1.2006999999999957</c:v>
                </c:pt>
                <c:pt idx="11">
                  <c:v>2.2006999999999999</c:v>
                </c:pt>
                <c:pt idx="12">
                  <c:v>1.2007999999999956</c:v>
                </c:pt>
                <c:pt idx="13">
                  <c:v>2.2008000000000001</c:v>
                </c:pt>
                <c:pt idx="14">
                  <c:v>1.2008999999999956</c:v>
                </c:pt>
                <c:pt idx="15">
                  <c:v>2.2008999999999999</c:v>
                </c:pt>
              </c:numCache>
            </c:numRef>
          </c:cat>
          <c:val>
            <c:numRef>
              <c:f>Sheet1!$C$2:$C$17</c:f>
              <c:numCache>
                <c:formatCode>General</c:formatCode>
                <c:ptCount val="16"/>
                <c:pt idx="0">
                  <c:v>47</c:v>
                </c:pt>
                <c:pt idx="1">
                  <c:v>47</c:v>
                </c:pt>
                <c:pt idx="2">
                  <c:v>45</c:v>
                </c:pt>
                <c:pt idx="3">
                  <c:v>58</c:v>
                </c:pt>
                <c:pt idx="4">
                  <c:v>49</c:v>
                </c:pt>
                <c:pt idx="5">
                  <c:v>51</c:v>
                </c:pt>
                <c:pt idx="6">
                  <c:v>57</c:v>
                </c:pt>
                <c:pt idx="7">
                  <c:v>50</c:v>
                </c:pt>
                <c:pt idx="8">
                  <c:v>55</c:v>
                </c:pt>
                <c:pt idx="9">
                  <c:v>62</c:v>
                </c:pt>
                <c:pt idx="10">
                  <c:v>55</c:v>
                </c:pt>
                <c:pt idx="11">
                  <c:v>57</c:v>
                </c:pt>
                <c:pt idx="12">
                  <c:v>48</c:v>
                </c:pt>
                <c:pt idx="13">
                  <c:v>48</c:v>
                </c:pt>
                <c:pt idx="14">
                  <c:v>38</c:v>
                </c:pt>
                <c:pt idx="15">
                  <c:v>37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Lithuania</c:v>
                </c:pt>
              </c:strCache>
            </c:strRef>
          </c:tx>
          <c:cat>
            <c:numRef>
              <c:f>Sheet1!$A$2:$A$17</c:f>
              <c:numCache>
                <c:formatCode>General</c:formatCode>
                <c:ptCount val="16"/>
                <c:pt idx="0">
                  <c:v>1.1999</c:v>
                </c:pt>
                <c:pt idx="1">
                  <c:v>1.2000999999999964</c:v>
                </c:pt>
                <c:pt idx="2">
                  <c:v>2.2002000000000002</c:v>
                </c:pt>
                <c:pt idx="3">
                  <c:v>2.2002999999999999</c:v>
                </c:pt>
                <c:pt idx="4">
                  <c:v>1.2003999999999961</c:v>
                </c:pt>
                <c:pt idx="5">
                  <c:v>2.2004000000000001</c:v>
                </c:pt>
                <c:pt idx="6">
                  <c:v>1.2004999999999959</c:v>
                </c:pt>
                <c:pt idx="7">
                  <c:v>2.2004999999999999</c:v>
                </c:pt>
                <c:pt idx="8">
                  <c:v>1.2005999999999959</c:v>
                </c:pt>
                <c:pt idx="9">
                  <c:v>2.2006000000000001</c:v>
                </c:pt>
                <c:pt idx="10">
                  <c:v>1.2006999999999957</c:v>
                </c:pt>
                <c:pt idx="11">
                  <c:v>2.2006999999999999</c:v>
                </c:pt>
                <c:pt idx="12">
                  <c:v>1.2007999999999956</c:v>
                </c:pt>
                <c:pt idx="13">
                  <c:v>2.2008000000000001</c:v>
                </c:pt>
                <c:pt idx="14">
                  <c:v>1.2008999999999956</c:v>
                </c:pt>
                <c:pt idx="15">
                  <c:v>2.2008999999999999</c:v>
                </c:pt>
              </c:numCache>
            </c:numRef>
          </c:cat>
          <c:val>
            <c:numRef>
              <c:f>Sheet1!$D$2:$D$17</c:f>
              <c:numCache>
                <c:formatCode>General</c:formatCode>
                <c:ptCount val="16"/>
                <c:pt idx="0">
                  <c:v>53</c:v>
                </c:pt>
                <c:pt idx="1">
                  <c:v>53</c:v>
                </c:pt>
                <c:pt idx="2">
                  <c:v>54</c:v>
                </c:pt>
                <c:pt idx="3">
                  <c:v>69</c:v>
                </c:pt>
                <c:pt idx="4">
                  <c:v>58</c:v>
                </c:pt>
                <c:pt idx="5">
                  <c:v>78</c:v>
                </c:pt>
                <c:pt idx="6">
                  <c:v>72</c:v>
                </c:pt>
                <c:pt idx="7">
                  <c:v>70</c:v>
                </c:pt>
                <c:pt idx="8">
                  <c:v>72</c:v>
                </c:pt>
                <c:pt idx="9">
                  <c:v>77</c:v>
                </c:pt>
                <c:pt idx="10">
                  <c:v>81</c:v>
                </c:pt>
                <c:pt idx="11">
                  <c:v>81</c:v>
                </c:pt>
                <c:pt idx="12">
                  <c:v>75</c:v>
                </c:pt>
                <c:pt idx="13">
                  <c:v>69</c:v>
                </c:pt>
                <c:pt idx="14">
                  <c:v>69</c:v>
                </c:pt>
                <c:pt idx="15">
                  <c:v>66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The EU</c:v>
                </c:pt>
              </c:strCache>
            </c:strRef>
          </c:tx>
          <c:cat>
            <c:numRef>
              <c:f>Sheet1!$A$2:$A$17</c:f>
              <c:numCache>
                <c:formatCode>General</c:formatCode>
                <c:ptCount val="16"/>
                <c:pt idx="0">
                  <c:v>1.1999</c:v>
                </c:pt>
                <c:pt idx="1">
                  <c:v>1.2000999999999964</c:v>
                </c:pt>
                <c:pt idx="2">
                  <c:v>2.2002000000000002</c:v>
                </c:pt>
                <c:pt idx="3">
                  <c:v>2.2002999999999999</c:v>
                </c:pt>
                <c:pt idx="4">
                  <c:v>1.2003999999999961</c:v>
                </c:pt>
                <c:pt idx="5">
                  <c:v>2.2004000000000001</c:v>
                </c:pt>
                <c:pt idx="6">
                  <c:v>1.2004999999999959</c:v>
                </c:pt>
                <c:pt idx="7">
                  <c:v>2.2004999999999999</c:v>
                </c:pt>
                <c:pt idx="8">
                  <c:v>1.2005999999999959</c:v>
                </c:pt>
                <c:pt idx="9">
                  <c:v>2.2006000000000001</c:v>
                </c:pt>
                <c:pt idx="10">
                  <c:v>1.2006999999999957</c:v>
                </c:pt>
                <c:pt idx="11">
                  <c:v>2.2006999999999999</c:v>
                </c:pt>
                <c:pt idx="12">
                  <c:v>1.2007999999999956</c:v>
                </c:pt>
                <c:pt idx="13">
                  <c:v>2.2008000000000001</c:v>
                </c:pt>
                <c:pt idx="14">
                  <c:v>1.2008999999999956</c:v>
                </c:pt>
                <c:pt idx="15">
                  <c:v>2.2008999999999999</c:v>
                </c:pt>
              </c:numCache>
            </c:numRef>
          </c:cat>
          <c:val>
            <c:numRef>
              <c:f>Sheet1!$E$2:$E$17</c:f>
              <c:numCache>
                <c:formatCode>General</c:formatCode>
                <c:ptCount val="16"/>
                <c:pt idx="0">
                  <c:v>52</c:v>
                </c:pt>
                <c:pt idx="1">
                  <c:v>56</c:v>
                </c:pt>
                <c:pt idx="2">
                  <c:v>58</c:v>
                </c:pt>
                <c:pt idx="3">
                  <c:v>46</c:v>
                </c:pt>
                <c:pt idx="4">
                  <c:v>50</c:v>
                </c:pt>
                <c:pt idx="5">
                  <c:v>53</c:v>
                </c:pt>
                <c:pt idx="6">
                  <c:v>55</c:v>
                </c:pt>
                <c:pt idx="7">
                  <c:v>52</c:v>
                </c:pt>
                <c:pt idx="8">
                  <c:v>54</c:v>
                </c:pt>
                <c:pt idx="9">
                  <c:v>54</c:v>
                </c:pt>
                <c:pt idx="10">
                  <c:v>59</c:v>
                </c:pt>
                <c:pt idx="11">
                  <c:v>58</c:v>
                </c:pt>
                <c:pt idx="12">
                  <c:v>54</c:v>
                </c:pt>
                <c:pt idx="13">
                  <c:v>56</c:v>
                </c:pt>
                <c:pt idx="14">
                  <c:v>56</c:v>
                </c:pt>
                <c:pt idx="15">
                  <c:v>57</c:v>
                </c:pt>
              </c:numCache>
            </c:numRef>
          </c:val>
        </c:ser>
        <c:marker val="1"/>
        <c:axId val="104097664"/>
        <c:axId val="104099200"/>
      </c:lineChart>
      <c:catAx>
        <c:axId val="10409766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104099200"/>
        <c:crosses val="autoZero"/>
        <c:auto val="1"/>
        <c:lblAlgn val="ctr"/>
        <c:lblOffset val="100"/>
      </c:catAx>
      <c:valAx>
        <c:axId val="10409920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104097664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lang="tr-TR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Good thing</c:v>
                </c:pt>
              </c:strCache>
            </c:strRef>
          </c:tx>
          <c:cat>
            <c:strRef>
              <c:f>Sheet1!$A$2:$A$10</c:f>
              <c:strCache>
                <c:ptCount val="9"/>
                <c:pt idx="0">
                  <c:v>Estonia</c:v>
                </c:pt>
                <c:pt idx="1">
                  <c:v>Latvia</c:v>
                </c:pt>
                <c:pt idx="2">
                  <c:v>Lithuania</c:v>
                </c:pt>
                <c:pt idx="3">
                  <c:v>Poland</c:v>
                </c:pt>
                <c:pt idx="4">
                  <c:v>Germany</c:v>
                </c:pt>
                <c:pt idx="5">
                  <c:v>Finland</c:v>
                </c:pt>
                <c:pt idx="6">
                  <c:v>Sweden</c:v>
                </c:pt>
                <c:pt idx="7">
                  <c:v>Denmark</c:v>
                </c:pt>
                <c:pt idx="8">
                  <c:v>The EU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58</c:v>
                </c:pt>
                <c:pt idx="1">
                  <c:v>29</c:v>
                </c:pt>
                <c:pt idx="2">
                  <c:v>60</c:v>
                </c:pt>
                <c:pt idx="3">
                  <c:v>65</c:v>
                </c:pt>
                <c:pt idx="4">
                  <c:v>60</c:v>
                </c:pt>
                <c:pt idx="5">
                  <c:v>44</c:v>
                </c:pt>
                <c:pt idx="6">
                  <c:v>54</c:v>
                </c:pt>
                <c:pt idx="7">
                  <c:v>65</c:v>
                </c:pt>
                <c:pt idx="8">
                  <c:v>52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Bad thing</c:v>
                </c:pt>
              </c:strCache>
            </c:strRef>
          </c:tx>
          <c:cat>
            <c:strRef>
              <c:f>Sheet1!$A$2:$A$10</c:f>
              <c:strCache>
                <c:ptCount val="9"/>
                <c:pt idx="0">
                  <c:v>Estonia</c:v>
                </c:pt>
                <c:pt idx="1">
                  <c:v>Latvia</c:v>
                </c:pt>
                <c:pt idx="2">
                  <c:v>Lithuania</c:v>
                </c:pt>
                <c:pt idx="3">
                  <c:v>Poland</c:v>
                </c:pt>
                <c:pt idx="4">
                  <c:v>Germany</c:v>
                </c:pt>
                <c:pt idx="5">
                  <c:v>Finland</c:v>
                </c:pt>
                <c:pt idx="6">
                  <c:v>Sweden</c:v>
                </c:pt>
                <c:pt idx="7">
                  <c:v>Denmark</c:v>
                </c:pt>
                <c:pt idx="8">
                  <c:v>The EU</c:v>
                </c:pt>
              </c:strCache>
            </c:strRef>
          </c:cat>
          <c:val>
            <c:numRef>
              <c:f>Sheet1!$C$2:$C$10</c:f>
              <c:numCache>
                <c:formatCode>General</c:formatCode>
                <c:ptCount val="9"/>
                <c:pt idx="0">
                  <c:v>7</c:v>
                </c:pt>
                <c:pt idx="1">
                  <c:v>16</c:v>
                </c:pt>
                <c:pt idx="2">
                  <c:v>9</c:v>
                </c:pt>
                <c:pt idx="3">
                  <c:v>6</c:v>
                </c:pt>
                <c:pt idx="4">
                  <c:v>8</c:v>
                </c:pt>
                <c:pt idx="5">
                  <c:v>20</c:v>
                </c:pt>
                <c:pt idx="6">
                  <c:v>22</c:v>
                </c:pt>
                <c:pt idx="7">
                  <c:v>12</c:v>
                </c:pt>
                <c:pt idx="8">
                  <c:v>14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Neither good/nor bad</c:v>
                </c:pt>
              </c:strCache>
            </c:strRef>
          </c:tx>
          <c:cat>
            <c:strRef>
              <c:f>Sheet1!$A$2:$A$10</c:f>
              <c:strCache>
                <c:ptCount val="9"/>
                <c:pt idx="0">
                  <c:v>Estonia</c:v>
                </c:pt>
                <c:pt idx="1">
                  <c:v>Latvia</c:v>
                </c:pt>
                <c:pt idx="2">
                  <c:v>Lithuania</c:v>
                </c:pt>
                <c:pt idx="3">
                  <c:v>Poland</c:v>
                </c:pt>
                <c:pt idx="4">
                  <c:v>Germany</c:v>
                </c:pt>
                <c:pt idx="5">
                  <c:v>Finland</c:v>
                </c:pt>
                <c:pt idx="6">
                  <c:v>Sweden</c:v>
                </c:pt>
                <c:pt idx="7">
                  <c:v>Denmark</c:v>
                </c:pt>
                <c:pt idx="8">
                  <c:v>The EU</c:v>
                </c:pt>
              </c:strCache>
            </c:strRef>
          </c:cat>
          <c:val>
            <c:numRef>
              <c:f>Sheet1!$D$2:$D$10</c:f>
              <c:numCache>
                <c:formatCode>General</c:formatCode>
                <c:ptCount val="9"/>
                <c:pt idx="0">
                  <c:v>32</c:v>
                </c:pt>
                <c:pt idx="1">
                  <c:v>52</c:v>
                </c:pt>
                <c:pt idx="2">
                  <c:v>27</c:v>
                </c:pt>
                <c:pt idx="3">
                  <c:v>25</c:v>
                </c:pt>
                <c:pt idx="4">
                  <c:v>28</c:v>
                </c:pt>
                <c:pt idx="5">
                  <c:v>35</c:v>
                </c:pt>
                <c:pt idx="6">
                  <c:v>23</c:v>
                </c:pt>
                <c:pt idx="7">
                  <c:v>22</c:v>
                </c:pt>
                <c:pt idx="8">
                  <c:v>29</c:v>
                </c:pt>
              </c:numCache>
            </c:numRef>
          </c:val>
        </c:ser>
        <c:overlap val="100"/>
        <c:axId val="107963136"/>
        <c:axId val="107964672"/>
      </c:barChart>
      <c:catAx>
        <c:axId val="107963136"/>
        <c:scaling>
          <c:orientation val="minMax"/>
        </c:scaling>
        <c:axPos val="b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107964672"/>
        <c:crosses val="autoZero"/>
        <c:auto val="1"/>
        <c:lblAlgn val="ctr"/>
        <c:lblOffset val="100"/>
      </c:catAx>
      <c:valAx>
        <c:axId val="107964672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107963136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lang="tr-TR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Good thing</c:v>
                </c:pt>
              </c:strCache>
            </c:strRef>
          </c:tx>
          <c:cat>
            <c:strRef>
              <c:f>Sheet1!$A$2:$A$10</c:f>
              <c:strCache>
                <c:ptCount val="9"/>
                <c:pt idx="0">
                  <c:v>Estonia</c:v>
                </c:pt>
                <c:pt idx="1">
                  <c:v>Latvia</c:v>
                </c:pt>
                <c:pt idx="2">
                  <c:v>Lithuania</c:v>
                </c:pt>
                <c:pt idx="3">
                  <c:v>Poland</c:v>
                </c:pt>
                <c:pt idx="4">
                  <c:v>Germany</c:v>
                </c:pt>
                <c:pt idx="5">
                  <c:v>Finland</c:v>
                </c:pt>
                <c:pt idx="6">
                  <c:v>Sweden</c:v>
                </c:pt>
                <c:pt idx="7">
                  <c:v>Denmark</c:v>
                </c:pt>
                <c:pt idx="8">
                  <c:v>The EU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59</c:v>
                </c:pt>
                <c:pt idx="1">
                  <c:v>25</c:v>
                </c:pt>
                <c:pt idx="2">
                  <c:v>57</c:v>
                </c:pt>
                <c:pt idx="3">
                  <c:v>60</c:v>
                </c:pt>
                <c:pt idx="4">
                  <c:v>61</c:v>
                </c:pt>
                <c:pt idx="5">
                  <c:v>52</c:v>
                </c:pt>
                <c:pt idx="6">
                  <c:v>54</c:v>
                </c:pt>
                <c:pt idx="7">
                  <c:v>65</c:v>
                </c:pt>
                <c:pt idx="8">
                  <c:v>53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Bad thing</c:v>
                </c:pt>
              </c:strCache>
            </c:strRef>
          </c:tx>
          <c:cat>
            <c:strRef>
              <c:f>Sheet1!$A$2:$A$10</c:f>
              <c:strCache>
                <c:ptCount val="9"/>
                <c:pt idx="0">
                  <c:v>Estonia</c:v>
                </c:pt>
                <c:pt idx="1">
                  <c:v>Latvia</c:v>
                </c:pt>
                <c:pt idx="2">
                  <c:v>Lithuania</c:v>
                </c:pt>
                <c:pt idx="3">
                  <c:v>Poland</c:v>
                </c:pt>
                <c:pt idx="4">
                  <c:v>Germany</c:v>
                </c:pt>
                <c:pt idx="5">
                  <c:v>Finland</c:v>
                </c:pt>
                <c:pt idx="6">
                  <c:v>Sweden</c:v>
                </c:pt>
                <c:pt idx="7">
                  <c:v>Denmark</c:v>
                </c:pt>
                <c:pt idx="8">
                  <c:v>The EU</c:v>
                </c:pt>
              </c:strCache>
            </c:strRef>
          </c:cat>
          <c:val>
            <c:numRef>
              <c:f>Sheet1!$C$2:$C$10</c:f>
              <c:numCache>
                <c:formatCode>General</c:formatCode>
                <c:ptCount val="9"/>
                <c:pt idx="0">
                  <c:v>7</c:v>
                </c:pt>
                <c:pt idx="1">
                  <c:v>23</c:v>
                </c:pt>
                <c:pt idx="2">
                  <c:v>9</c:v>
                </c:pt>
                <c:pt idx="3">
                  <c:v>7</c:v>
                </c:pt>
                <c:pt idx="4">
                  <c:v>11</c:v>
                </c:pt>
                <c:pt idx="5">
                  <c:v>20</c:v>
                </c:pt>
                <c:pt idx="6">
                  <c:v>19</c:v>
                </c:pt>
                <c:pt idx="7">
                  <c:v>13</c:v>
                </c:pt>
                <c:pt idx="8">
                  <c:v>15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Neither good/nor bad thing</c:v>
                </c:pt>
              </c:strCache>
            </c:strRef>
          </c:tx>
          <c:cat>
            <c:strRef>
              <c:f>Sheet1!$A$2:$A$10</c:f>
              <c:strCache>
                <c:ptCount val="9"/>
                <c:pt idx="0">
                  <c:v>Estonia</c:v>
                </c:pt>
                <c:pt idx="1">
                  <c:v>Latvia</c:v>
                </c:pt>
                <c:pt idx="2">
                  <c:v>Lithuania</c:v>
                </c:pt>
                <c:pt idx="3">
                  <c:v>Poland</c:v>
                </c:pt>
                <c:pt idx="4">
                  <c:v>Germany</c:v>
                </c:pt>
                <c:pt idx="5">
                  <c:v>Finland</c:v>
                </c:pt>
                <c:pt idx="6">
                  <c:v>Sweden</c:v>
                </c:pt>
                <c:pt idx="7">
                  <c:v>Denmark</c:v>
                </c:pt>
                <c:pt idx="8">
                  <c:v>The EU</c:v>
                </c:pt>
              </c:strCache>
            </c:strRef>
          </c:cat>
          <c:val>
            <c:numRef>
              <c:f>Sheet1!$D$2:$D$10</c:f>
              <c:numCache>
                <c:formatCode>General</c:formatCode>
                <c:ptCount val="9"/>
                <c:pt idx="0">
                  <c:v>31</c:v>
                </c:pt>
                <c:pt idx="1">
                  <c:v>49</c:v>
                </c:pt>
                <c:pt idx="2">
                  <c:v>29</c:v>
                </c:pt>
                <c:pt idx="3">
                  <c:v>29</c:v>
                </c:pt>
                <c:pt idx="4">
                  <c:v>25</c:v>
                </c:pt>
                <c:pt idx="5">
                  <c:v>27</c:v>
                </c:pt>
                <c:pt idx="6">
                  <c:v>25</c:v>
                </c:pt>
                <c:pt idx="7">
                  <c:v>21</c:v>
                </c:pt>
                <c:pt idx="8">
                  <c:v>28</c:v>
                </c:pt>
              </c:numCache>
            </c:numRef>
          </c:val>
        </c:ser>
        <c:overlap val="100"/>
        <c:axId val="107998208"/>
        <c:axId val="108008192"/>
      </c:barChart>
      <c:catAx>
        <c:axId val="107998208"/>
        <c:scaling>
          <c:orientation val="minMax"/>
        </c:scaling>
        <c:axPos val="b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108008192"/>
        <c:crosses val="autoZero"/>
        <c:auto val="1"/>
        <c:lblAlgn val="ctr"/>
        <c:lblOffset val="100"/>
      </c:catAx>
      <c:valAx>
        <c:axId val="108008192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107998208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lang="tr-TR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Good thing</c:v>
                </c:pt>
              </c:strCache>
            </c:strRef>
          </c:tx>
          <c:cat>
            <c:numRef>
              <c:f>Sheet1!$A$2:$A$18</c:f>
              <c:numCache>
                <c:formatCode>General</c:formatCode>
                <c:ptCount val="17"/>
                <c:pt idx="0">
                  <c:v>1.1999</c:v>
                </c:pt>
                <c:pt idx="1">
                  <c:v>2.2000999999999999</c:v>
                </c:pt>
                <c:pt idx="2">
                  <c:v>2.2002000000000002</c:v>
                </c:pt>
                <c:pt idx="3">
                  <c:v>2.2002999999999999</c:v>
                </c:pt>
                <c:pt idx="4">
                  <c:v>1.2003999999999955</c:v>
                </c:pt>
                <c:pt idx="5">
                  <c:v>2.2004000000000001</c:v>
                </c:pt>
                <c:pt idx="6">
                  <c:v>1.2004999999999955</c:v>
                </c:pt>
                <c:pt idx="7">
                  <c:v>2.2004999999999999</c:v>
                </c:pt>
                <c:pt idx="8">
                  <c:v>1.2005999999999954</c:v>
                </c:pt>
                <c:pt idx="9">
                  <c:v>2.2006000000000001</c:v>
                </c:pt>
                <c:pt idx="10">
                  <c:v>1.2006999999999952</c:v>
                </c:pt>
                <c:pt idx="11">
                  <c:v>2.2006999999999999</c:v>
                </c:pt>
                <c:pt idx="12">
                  <c:v>1.2007999999999952</c:v>
                </c:pt>
                <c:pt idx="13">
                  <c:v>2.2008000000000001</c:v>
                </c:pt>
                <c:pt idx="14">
                  <c:v>1.2008999999999952</c:v>
                </c:pt>
                <c:pt idx="15">
                  <c:v>2.2008999999999999</c:v>
                </c:pt>
              </c:numCache>
            </c:numRef>
          </c:cat>
          <c:val>
            <c:numRef>
              <c:f>Sheet1!$B$2:$B$18</c:f>
              <c:numCache>
                <c:formatCode>General</c:formatCode>
                <c:ptCount val="17"/>
                <c:pt idx="0">
                  <c:v>38</c:v>
                </c:pt>
                <c:pt idx="1">
                  <c:v>33</c:v>
                </c:pt>
                <c:pt idx="2">
                  <c:v>35</c:v>
                </c:pt>
                <c:pt idx="3">
                  <c:v>46</c:v>
                </c:pt>
                <c:pt idx="4">
                  <c:v>33</c:v>
                </c:pt>
                <c:pt idx="5">
                  <c:v>40</c:v>
                </c:pt>
                <c:pt idx="6">
                  <c:v>42</c:v>
                </c:pt>
                <c:pt idx="7">
                  <c:v>36</c:v>
                </c:pt>
                <c:pt idx="8">
                  <c:v>37</c:v>
                </c:pt>
                <c:pt idx="9">
                  <c:v>43</c:v>
                </c:pt>
                <c:pt idx="10">
                  <c:v>37</c:v>
                </c:pt>
                <c:pt idx="11">
                  <c:v>33</c:v>
                </c:pt>
                <c:pt idx="12">
                  <c:v>29</c:v>
                </c:pt>
                <c:pt idx="13">
                  <c:v>27</c:v>
                </c:pt>
                <c:pt idx="14">
                  <c:v>15</c:v>
                </c:pt>
                <c:pt idx="15">
                  <c:v>23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Bad thing</c:v>
                </c:pt>
              </c:strCache>
            </c:strRef>
          </c:tx>
          <c:cat>
            <c:numRef>
              <c:f>Sheet1!$A$2:$A$18</c:f>
              <c:numCache>
                <c:formatCode>General</c:formatCode>
                <c:ptCount val="17"/>
                <c:pt idx="0">
                  <c:v>1.1999</c:v>
                </c:pt>
                <c:pt idx="1">
                  <c:v>2.2000999999999999</c:v>
                </c:pt>
                <c:pt idx="2">
                  <c:v>2.2002000000000002</c:v>
                </c:pt>
                <c:pt idx="3">
                  <c:v>2.2002999999999999</c:v>
                </c:pt>
                <c:pt idx="4">
                  <c:v>1.2003999999999955</c:v>
                </c:pt>
                <c:pt idx="5">
                  <c:v>2.2004000000000001</c:v>
                </c:pt>
                <c:pt idx="6">
                  <c:v>1.2004999999999955</c:v>
                </c:pt>
                <c:pt idx="7">
                  <c:v>2.2004999999999999</c:v>
                </c:pt>
                <c:pt idx="8">
                  <c:v>1.2005999999999954</c:v>
                </c:pt>
                <c:pt idx="9">
                  <c:v>2.2006000000000001</c:v>
                </c:pt>
                <c:pt idx="10">
                  <c:v>1.2006999999999952</c:v>
                </c:pt>
                <c:pt idx="11">
                  <c:v>2.2006999999999999</c:v>
                </c:pt>
                <c:pt idx="12">
                  <c:v>1.2007999999999952</c:v>
                </c:pt>
                <c:pt idx="13">
                  <c:v>2.2008000000000001</c:v>
                </c:pt>
                <c:pt idx="14">
                  <c:v>1.2008999999999952</c:v>
                </c:pt>
                <c:pt idx="15">
                  <c:v>2.2008999999999999</c:v>
                </c:pt>
              </c:numCache>
            </c:numRef>
          </c:cat>
          <c:val>
            <c:numRef>
              <c:f>Sheet1!$C$2:$C$18</c:f>
              <c:numCache>
                <c:formatCode>General</c:formatCode>
                <c:ptCount val="17"/>
                <c:pt idx="0">
                  <c:v>10</c:v>
                </c:pt>
                <c:pt idx="1">
                  <c:v>17</c:v>
                </c:pt>
                <c:pt idx="2">
                  <c:v>21</c:v>
                </c:pt>
                <c:pt idx="3">
                  <c:v>16</c:v>
                </c:pt>
                <c:pt idx="4">
                  <c:v>22</c:v>
                </c:pt>
                <c:pt idx="5">
                  <c:v>14</c:v>
                </c:pt>
                <c:pt idx="6">
                  <c:v>12</c:v>
                </c:pt>
                <c:pt idx="7">
                  <c:v>15</c:v>
                </c:pt>
                <c:pt idx="8">
                  <c:v>14</c:v>
                </c:pt>
                <c:pt idx="9">
                  <c:v>11</c:v>
                </c:pt>
                <c:pt idx="10">
                  <c:v>14</c:v>
                </c:pt>
                <c:pt idx="11">
                  <c:v>18</c:v>
                </c:pt>
                <c:pt idx="12">
                  <c:v>16</c:v>
                </c:pt>
                <c:pt idx="13">
                  <c:v>21</c:v>
                </c:pt>
                <c:pt idx="14">
                  <c:v>23</c:v>
                </c:pt>
                <c:pt idx="15">
                  <c:v>24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Neither good nor bad</c:v>
                </c:pt>
              </c:strCache>
            </c:strRef>
          </c:tx>
          <c:cat>
            <c:numRef>
              <c:f>Sheet1!$A$2:$A$18</c:f>
              <c:numCache>
                <c:formatCode>General</c:formatCode>
                <c:ptCount val="17"/>
                <c:pt idx="0">
                  <c:v>1.1999</c:v>
                </c:pt>
                <c:pt idx="1">
                  <c:v>2.2000999999999999</c:v>
                </c:pt>
                <c:pt idx="2">
                  <c:v>2.2002000000000002</c:v>
                </c:pt>
                <c:pt idx="3">
                  <c:v>2.2002999999999999</c:v>
                </c:pt>
                <c:pt idx="4">
                  <c:v>1.2003999999999955</c:v>
                </c:pt>
                <c:pt idx="5">
                  <c:v>2.2004000000000001</c:v>
                </c:pt>
                <c:pt idx="6">
                  <c:v>1.2004999999999955</c:v>
                </c:pt>
                <c:pt idx="7">
                  <c:v>2.2004999999999999</c:v>
                </c:pt>
                <c:pt idx="8">
                  <c:v>1.2005999999999954</c:v>
                </c:pt>
                <c:pt idx="9">
                  <c:v>2.2006000000000001</c:v>
                </c:pt>
                <c:pt idx="10">
                  <c:v>1.2006999999999952</c:v>
                </c:pt>
                <c:pt idx="11">
                  <c:v>2.2006999999999999</c:v>
                </c:pt>
                <c:pt idx="12">
                  <c:v>1.2007999999999952</c:v>
                </c:pt>
                <c:pt idx="13">
                  <c:v>2.2008000000000001</c:v>
                </c:pt>
                <c:pt idx="14">
                  <c:v>1.2008999999999952</c:v>
                </c:pt>
                <c:pt idx="15">
                  <c:v>2.2008999999999999</c:v>
                </c:pt>
              </c:numCache>
            </c:numRef>
          </c:cat>
          <c:val>
            <c:numRef>
              <c:f>Sheet1!$D$2:$D$18</c:f>
              <c:numCache>
                <c:formatCode>General</c:formatCode>
                <c:ptCount val="17"/>
                <c:pt idx="0">
                  <c:v>45</c:v>
                </c:pt>
                <c:pt idx="1">
                  <c:v>39</c:v>
                </c:pt>
                <c:pt idx="2">
                  <c:v>33</c:v>
                </c:pt>
                <c:pt idx="3">
                  <c:v>31</c:v>
                </c:pt>
                <c:pt idx="4">
                  <c:v>38</c:v>
                </c:pt>
                <c:pt idx="5">
                  <c:v>44</c:v>
                </c:pt>
                <c:pt idx="6">
                  <c:v>43</c:v>
                </c:pt>
                <c:pt idx="7">
                  <c:v>47</c:v>
                </c:pt>
                <c:pt idx="8">
                  <c:v>47</c:v>
                </c:pt>
                <c:pt idx="9">
                  <c:v>44</c:v>
                </c:pt>
                <c:pt idx="10">
                  <c:v>46</c:v>
                </c:pt>
                <c:pt idx="11">
                  <c:v>46</c:v>
                </c:pt>
                <c:pt idx="12">
                  <c:v>52</c:v>
                </c:pt>
                <c:pt idx="13">
                  <c:v>49</c:v>
                </c:pt>
                <c:pt idx="14">
                  <c:v>59</c:v>
                </c:pt>
                <c:pt idx="15">
                  <c:v>51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Dont know</c:v>
                </c:pt>
              </c:strCache>
            </c:strRef>
          </c:tx>
          <c:cat>
            <c:numRef>
              <c:f>Sheet1!$A$2:$A$18</c:f>
              <c:numCache>
                <c:formatCode>General</c:formatCode>
                <c:ptCount val="17"/>
                <c:pt idx="0">
                  <c:v>1.1999</c:v>
                </c:pt>
                <c:pt idx="1">
                  <c:v>2.2000999999999999</c:v>
                </c:pt>
                <c:pt idx="2">
                  <c:v>2.2002000000000002</c:v>
                </c:pt>
                <c:pt idx="3">
                  <c:v>2.2002999999999999</c:v>
                </c:pt>
                <c:pt idx="4">
                  <c:v>1.2003999999999955</c:v>
                </c:pt>
                <c:pt idx="5">
                  <c:v>2.2004000000000001</c:v>
                </c:pt>
                <c:pt idx="6">
                  <c:v>1.2004999999999955</c:v>
                </c:pt>
                <c:pt idx="7">
                  <c:v>2.2004999999999999</c:v>
                </c:pt>
                <c:pt idx="8">
                  <c:v>1.2005999999999954</c:v>
                </c:pt>
                <c:pt idx="9">
                  <c:v>2.2006000000000001</c:v>
                </c:pt>
                <c:pt idx="10">
                  <c:v>1.2006999999999952</c:v>
                </c:pt>
                <c:pt idx="11">
                  <c:v>2.2006999999999999</c:v>
                </c:pt>
                <c:pt idx="12">
                  <c:v>1.2007999999999952</c:v>
                </c:pt>
                <c:pt idx="13">
                  <c:v>2.2008000000000001</c:v>
                </c:pt>
                <c:pt idx="14">
                  <c:v>1.2008999999999952</c:v>
                </c:pt>
                <c:pt idx="15">
                  <c:v>2.2008999999999999</c:v>
                </c:pt>
              </c:numCache>
            </c:numRef>
          </c:cat>
          <c:val>
            <c:numRef>
              <c:f>Sheet1!$E$2:$E$18</c:f>
              <c:numCache>
                <c:formatCode>General</c:formatCode>
                <c:ptCount val="17"/>
                <c:pt idx="0">
                  <c:v>7</c:v>
                </c:pt>
                <c:pt idx="1">
                  <c:v>11</c:v>
                </c:pt>
                <c:pt idx="2">
                  <c:v>11</c:v>
                </c:pt>
                <c:pt idx="3">
                  <c:v>7</c:v>
                </c:pt>
                <c:pt idx="4">
                  <c:v>7</c:v>
                </c:pt>
                <c:pt idx="5">
                  <c:v>2</c:v>
                </c:pt>
                <c:pt idx="6">
                  <c:v>3</c:v>
                </c:pt>
                <c:pt idx="7">
                  <c:v>2</c:v>
                </c:pt>
                <c:pt idx="8">
                  <c:v>2</c:v>
                </c:pt>
                <c:pt idx="9">
                  <c:v>2</c:v>
                </c:pt>
                <c:pt idx="10">
                  <c:v>3</c:v>
                </c:pt>
                <c:pt idx="11">
                  <c:v>3</c:v>
                </c:pt>
                <c:pt idx="12">
                  <c:v>3</c:v>
                </c:pt>
                <c:pt idx="13">
                  <c:v>3</c:v>
                </c:pt>
                <c:pt idx="14">
                  <c:v>3</c:v>
                </c:pt>
                <c:pt idx="15">
                  <c:v>2</c:v>
                </c:pt>
              </c:numCache>
            </c:numRef>
          </c:val>
        </c:ser>
        <c:marker val="1"/>
        <c:axId val="108051456"/>
        <c:axId val="108069632"/>
      </c:lineChart>
      <c:catAx>
        <c:axId val="10805145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108069632"/>
        <c:crosses val="autoZero"/>
        <c:auto val="1"/>
        <c:lblAlgn val="ctr"/>
        <c:lblOffset val="100"/>
      </c:catAx>
      <c:valAx>
        <c:axId val="10806963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108051456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lang="tr-TR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Estonia</c:v>
                </c:pt>
              </c:strCache>
            </c:strRef>
          </c:tx>
          <c:cat>
            <c:numRef>
              <c:f>Sheet1!$A$2:$A$17</c:f>
              <c:numCache>
                <c:formatCode>General</c:formatCode>
                <c:ptCount val="16"/>
                <c:pt idx="0">
                  <c:v>1.1999</c:v>
                </c:pt>
                <c:pt idx="1">
                  <c:v>1.2000999999999964</c:v>
                </c:pt>
                <c:pt idx="2">
                  <c:v>2.2002000000000002</c:v>
                </c:pt>
                <c:pt idx="3">
                  <c:v>2.2002999999999999</c:v>
                </c:pt>
                <c:pt idx="4">
                  <c:v>1.2003999999999961</c:v>
                </c:pt>
                <c:pt idx="5">
                  <c:v>2.2004000000000001</c:v>
                </c:pt>
                <c:pt idx="6">
                  <c:v>1.2004999999999959</c:v>
                </c:pt>
                <c:pt idx="7">
                  <c:v>2.2004999999999999</c:v>
                </c:pt>
                <c:pt idx="8">
                  <c:v>1.2005999999999959</c:v>
                </c:pt>
                <c:pt idx="9">
                  <c:v>2.2006000000000001</c:v>
                </c:pt>
                <c:pt idx="10">
                  <c:v>1.2006999999999957</c:v>
                </c:pt>
                <c:pt idx="11">
                  <c:v>2.2006999999999999</c:v>
                </c:pt>
                <c:pt idx="12">
                  <c:v>1.2007999999999956</c:v>
                </c:pt>
                <c:pt idx="13">
                  <c:v>2.2008000000000001</c:v>
                </c:pt>
                <c:pt idx="14">
                  <c:v>1.2008999999999956</c:v>
                </c:pt>
                <c:pt idx="15">
                  <c:v>2.2008999999999999</c:v>
                </c:pt>
              </c:numCache>
            </c:numRef>
          </c:cat>
          <c:val>
            <c:numRef>
              <c:f>Sheet1!$B$2:$B$17</c:f>
              <c:numCache>
                <c:formatCode>General</c:formatCode>
                <c:ptCount val="16"/>
                <c:pt idx="0">
                  <c:v>38</c:v>
                </c:pt>
                <c:pt idx="1">
                  <c:v>40</c:v>
                </c:pt>
                <c:pt idx="2">
                  <c:v>48</c:v>
                </c:pt>
                <c:pt idx="3">
                  <c:v>45</c:v>
                </c:pt>
                <c:pt idx="4">
                  <c:v>50</c:v>
                </c:pt>
                <c:pt idx="5">
                  <c:v>52</c:v>
                </c:pt>
                <c:pt idx="6">
                  <c:v>48</c:v>
                </c:pt>
                <c:pt idx="7">
                  <c:v>41</c:v>
                </c:pt>
                <c:pt idx="8">
                  <c:v>51</c:v>
                </c:pt>
                <c:pt idx="9">
                  <c:v>56</c:v>
                </c:pt>
                <c:pt idx="10">
                  <c:v>66</c:v>
                </c:pt>
                <c:pt idx="11">
                  <c:v>61</c:v>
                </c:pt>
                <c:pt idx="12">
                  <c:v>58</c:v>
                </c:pt>
                <c:pt idx="13">
                  <c:v>61</c:v>
                </c:pt>
                <c:pt idx="14">
                  <c:v>59</c:v>
                </c:pt>
                <c:pt idx="15">
                  <c:v>62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Latvia</c:v>
                </c:pt>
              </c:strCache>
            </c:strRef>
          </c:tx>
          <c:cat>
            <c:numRef>
              <c:f>Sheet1!$A$2:$A$17</c:f>
              <c:numCache>
                <c:formatCode>General</c:formatCode>
                <c:ptCount val="16"/>
                <c:pt idx="0">
                  <c:v>1.1999</c:v>
                </c:pt>
                <c:pt idx="1">
                  <c:v>1.2000999999999964</c:v>
                </c:pt>
                <c:pt idx="2">
                  <c:v>2.2002000000000002</c:v>
                </c:pt>
                <c:pt idx="3">
                  <c:v>2.2002999999999999</c:v>
                </c:pt>
                <c:pt idx="4">
                  <c:v>1.2003999999999961</c:v>
                </c:pt>
                <c:pt idx="5">
                  <c:v>2.2004000000000001</c:v>
                </c:pt>
                <c:pt idx="6">
                  <c:v>1.2004999999999959</c:v>
                </c:pt>
                <c:pt idx="7">
                  <c:v>2.2004999999999999</c:v>
                </c:pt>
                <c:pt idx="8">
                  <c:v>1.2005999999999959</c:v>
                </c:pt>
                <c:pt idx="9">
                  <c:v>2.2006000000000001</c:v>
                </c:pt>
                <c:pt idx="10">
                  <c:v>1.2006999999999957</c:v>
                </c:pt>
                <c:pt idx="11">
                  <c:v>2.2006999999999999</c:v>
                </c:pt>
                <c:pt idx="12">
                  <c:v>1.2007999999999956</c:v>
                </c:pt>
                <c:pt idx="13">
                  <c:v>2.2008000000000001</c:v>
                </c:pt>
                <c:pt idx="14">
                  <c:v>1.2008999999999956</c:v>
                </c:pt>
                <c:pt idx="15">
                  <c:v>2.2008999999999999</c:v>
                </c:pt>
              </c:numCache>
            </c:numRef>
          </c:cat>
          <c:val>
            <c:numRef>
              <c:f>Sheet1!$C$2:$C$17</c:f>
              <c:numCache>
                <c:formatCode>General</c:formatCode>
                <c:ptCount val="16"/>
                <c:pt idx="0">
                  <c:v>33</c:v>
                </c:pt>
                <c:pt idx="1">
                  <c:v>33</c:v>
                </c:pt>
                <c:pt idx="2">
                  <c:v>35</c:v>
                </c:pt>
                <c:pt idx="3">
                  <c:v>46</c:v>
                </c:pt>
                <c:pt idx="4">
                  <c:v>33</c:v>
                </c:pt>
                <c:pt idx="5">
                  <c:v>40</c:v>
                </c:pt>
                <c:pt idx="6">
                  <c:v>42</c:v>
                </c:pt>
                <c:pt idx="7">
                  <c:v>36</c:v>
                </c:pt>
                <c:pt idx="8">
                  <c:v>37</c:v>
                </c:pt>
                <c:pt idx="9">
                  <c:v>43</c:v>
                </c:pt>
                <c:pt idx="10">
                  <c:v>37</c:v>
                </c:pt>
                <c:pt idx="11">
                  <c:v>33</c:v>
                </c:pt>
                <c:pt idx="12">
                  <c:v>29</c:v>
                </c:pt>
                <c:pt idx="13">
                  <c:v>27</c:v>
                </c:pt>
                <c:pt idx="14">
                  <c:v>15</c:v>
                </c:pt>
                <c:pt idx="15">
                  <c:v>23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Lithuania</c:v>
                </c:pt>
              </c:strCache>
            </c:strRef>
          </c:tx>
          <c:cat>
            <c:numRef>
              <c:f>Sheet1!$A$2:$A$17</c:f>
              <c:numCache>
                <c:formatCode>General</c:formatCode>
                <c:ptCount val="16"/>
                <c:pt idx="0">
                  <c:v>1.1999</c:v>
                </c:pt>
                <c:pt idx="1">
                  <c:v>1.2000999999999964</c:v>
                </c:pt>
                <c:pt idx="2">
                  <c:v>2.2002000000000002</c:v>
                </c:pt>
                <c:pt idx="3">
                  <c:v>2.2002999999999999</c:v>
                </c:pt>
                <c:pt idx="4">
                  <c:v>1.2003999999999961</c:v>
                </c:pt>
                <c:pt idx="5">
                  <c:v>2.2004000000000001</c:v>
                </c:pt>
                <c:pt idx="6">
                  <c:v>1.2004999999999959</c:v>
                </c:pt>
                <c:pt idx="7">
                  <c:v>2.2004999999999999</c:v>
                </c:pt>
                <c:pt idx="8">
                  <c:v>1.2005999999999959</c:v>
                </c:pt>
                <c:pt idx="9">
                  <c:v>2.2006000000000001</c:v>
                </c:pt>
                <c:pt idx="10">
                  <c:v>1.2006999999999957</c:v>
                </c:pt>
                <c:pt idx="11">
                  <c:v>2.2006999999999999</c:v>
                </c:pt>
                <c:pt idx="12">
                  <c:v>1.2007999999999956</c:v>
                </c:pt>
                <c:pt idx="13">
                  <c:v>2.2008000000000001</c:v>
                </c:pt>
                <c:pt idx="14">
                  <c:v>1.2008999999999956</c:v>
                </c:pt>
                <c:pt idx="15">
                  <c:v>2.2008999999999999</c:v>
                </c:pt>
              </c:numCache>
            </c:numRef>
          </c:cat>
          <c:val>
            <c:numRef>
              <c:f>Sheet1!$D$2:$D$17</c:f>
              <c:numCache>
                <c:formatCode>General</c:formatCode>
                <c:ptCount val="16"/>
                <c:pt idx="0">
                  <c:v>41</c:v>
                </c:pt>
                <c:pt idx="1">
                  <c:v>41</c:v>
                </c:pt>
                <c:pt idx="2">
                  <c:v>48</c:v>
                </c:pt>
                <c:pt idx="3">
                  <c:v>52</c:v>
                </c:pt>
                <c:pt idx="4">
                  <c:v>52</c:v>
                </c:pt>
                <c:pt idx="5">
                  <c:v>78</c:v>
                </c:pt>
                <c:pt idx="6">
                  <c:v>71</c:v>
                </c:pt>
                <c:pt idx="7">
                  <c:v>81</c:v>
                </c:pt>
                <c:pt idx="8">
                  <c:v>81</c:v>
                </c:pt>
                <c:pt idx="9">
                  <c:v>75</c:v>
                </c:pt>
                <c:pt idx="10">
                  <c:v>75</c:v>
                </c:pt>
                <c:pt idx="11">
                  <c:v>81</c:v>
                </c:pt>
                <c:pt idx="12">
                  <c:v>75</c:v>
                </c:pt>
                <c:pt idx="13">
                  <c:v>69</c:v>
                </c:pt>
                <c:pt idx="14">
                  <c:v>71</c:v>
                </c:pt>
                <c:pt idx="15">
                  <c:v>66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The EU</c:v>
                </c:pt>
              </c:strCache>
            </c:strRef>
          </c:tx>
          <c:cat>
            <c:numRef>
              <c:f>Sheet1!$A$2:$A$17</c:f>
              <c:numCache>
                <c:formatCode>General</c:formatCode>
                <c:ptCount val="16"/>
                <c:pt idx="0">
                  <c:v>1.1999</c:v>
                </c:pt>
                <c:pt idx="1">
                  <c:v>1.2000999999999964</c:v>
                </c:pt>
                <c:pt idx="2">
                  <c:v>2.2002000000000002</c:v>
                </c:pt>
                <c:pt idx="3">
                  <c:v>2.2002999999999999</c:v>
                </c:pt>
                <c:pt idx="4">
                  <c:v>1.2003999999999961</c:v>
                </c:pt>
                <c:pt idx="5">
                  <c:v>2.2004000000000001</c:v>
                </c:pt>
                <c:pt idx="6">
                  <c:v>1.2004999999999959</c:v>
                </c:pt>
                <c:pt idx="7">
                  <c:v>2.2004999999999999</c:v>
                </c:pt>
                <c:pt idx="8">
                  <c:v>1.2005999999999959</c:v>
                </c:pt>
                <c:pt idx="9">
                  <c:v>2.2006000000000001</c:v>
                </c:pt>
                <c:pt idx="10">
                  <c:v>1.2006999999999957</c:v>
                </c:pt>
                <c:pt idx="11">
                  <c:v>2.2006999999999999</c:v>
                </c:pt>
                <c:pt idx="12">
                  <c:v>1.2007999999999956</c:v>
                </c:pt>
                <c:pt idx="13">
                  <c:v>2.2008000000000001</c:v>
                </c:pt>
                <c:pt idx="14">
                  <c:v>1.2008999999999956</c:v>
                </c:pt>
                <c:pt idx="15">
                  <c:v>2.2008999999999999</c:v>
                </c:pt>
              </c:numCache>
            </c:numRef>
          </c:cat>
          <c:val>
            <c:numRef>
              <c:f>Sheet1!$E$2:$E$17</c:f>
              <c:numCache>
                <c:formatCode>General</c:formatCode>
                <c:ptCount val="16"/>
                <c:pt idx="0">
                  <c:v>52</c:v>
                </c:pt>
                <c:pt idx="1">
                  <c:v>56</c:v>
                </c:pt>
                <c:pt idx="2">
                  <c:v>58</c:v>
                </c:pt>
                <c:pt idx="3">
                  <c:v>48</c:v>
                </c:pt>
                <c:pt idx="4">
                  <c:v>57</c:v>
                </c:pt>
                <c:pt idx="5">
                  <c:v>56</c:v>
                </c:pt>
                <c:pt idx="6">
                  <c:v>54</c:v>
                </c:pt>
                <c:pt idx="7">
                  <c:v>50</c:v>
                </c:pt>
                <c:pt idx="8">
                  <c:v>55</c:v>
                </c:pt>
                <c:pt idx="9">
                  <c:v>53</c:v>
                </c:pt>
                <c:pt idx="10">
                  <c:v>57</c:v>
                </c:pt>
                <c:pt idx="11">
                  <c:v>58</c:v>
                </c:pt>
                <c:pt idx="12">
                  <c:v>52</c:v>
                </c:pt>
                <c:pt idx="13">
                  <c:v>53</c:v>
                </c:pt>
                <c:pt idx="14">
                  <c:v>53</c:v>
                </c:pt>
                <c:pt idx="15">
                  <c:v>57</c:v>
                </c:pt>
              </c:numCache>
            </c:numRef>
          </c:val>
        </c:ser>
        <c:marker val="1"/>
        <c:axId val="108124800"/>
        <c:axId val="108130688"/>
      </c:lineChart>
      <c:catAx>
        <c:axId val="10812480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108130688"/>
        <c:crosses val="autoZero"/>
        <c:auto val="1"/>
        <c:lblAlgn val="ctr"/>
        <c:lblOffset val="100"/>
      </c:catAx>
      <c:valAx>
        <c:axId val="10813068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108124800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lang="tr-TR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get worse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1.200399999999997</c:v>
                </c:pt>
                <c:pt idx="1">
                  <c:v>2.2004000000000001</c:v>
                </c:pt>
                <c:pt idx="2">
                  <c:v>1.200499999999997</c:v>
                </c:pt>
                <c:pt idx="3">
                  <c:v>2.2004999999999999</c:v>
                </c:pt>
                <c:pt idx="4">
                  <c:v>1.200599999999997</c:v>
                </c:pt>
                <c:pt idx="5">
                  <c:v>2.2006000000000001</c:v>
                </c:pt>
                <c:pt idx="6">
                  <c:v>1.200699999999997</c:v>
                </c:pt>
                <c:pt idx="7">
                  <c:v>2.2006999999999999</c:v>
                </c:pt>
                <c:pt idx="8">
                  <c:v>1.200799999999997</c:v>
                </c:pt>
                <c:pt idx="9">
                  <c:v>2.2008000000000001</c:v>
                </c:pt>
                <c:pt idx="10">
                  <c:v>1.200899999999997</c:v>
                </c:pt>
                <c:pt idx="11">
                  <c:v>2.2008999999999999</c:v>
                </c:pt>
              </c:numCache>
            </c:num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36</c:v>
                </c:pt>
                <c:pt idx="1">
                  <c:v>18</c:v>
                </c:pt>
                <c:pt idx="2">
                  <c:v>17</c:v>
                </c:pt>
                <c:pt idx="3">
                  <c:v>17</c:v>
                </c:pt>
                <c:pt idx="4">
                  <c:v>12</c:v>
                </c:pt>
                <c:pt idx="5">
                  <c:v>8</c:v>
                </c:pt>
                <c:pt idx="6">
                  <c:v>12</c:v>
                </c:pt>
                <c:pt idx="7">
                  <c:v>19</c:v>
                </c:pt>
                <c:pt idx="8">
                  <c:v>39</c:v>
                </c:pt>
                <c:pt idx="9">
                  <c:v>59</c:v>
                </c:pt>
                <c:pt idx="10">
                  <c:v>52</c:v>
                </c:pt>
                <c:pt idx="11">
                  <c:v>37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stay the same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1.200399999999997</c:v>
                </c:pt>
                <c:pt idx="1">
                  <c:v>2.2004000000000001</c:v>
                </c:pt>
                <c:pt idx="2">
                  <c:v>1.200499999999997</c:v>
                </c:pt>
                <c:pt idx="3">
                  <c:v>2.2004999999999999</c:v>
                </c:pt>
                <c:pt idx="4">
                  <c:v>1.200599999999997</c:v>
                </c:pt>
                <c:pt idx="5">
                  <c:v>2.2006000000000001</c:v>
                </c:pt>
                <c:pt idx="6">
                  <c:v>1.200699999999997</c:v>
                </c:pt>
                <c:pt idx="7">
                  <c:v>2.2006999999999999</c:v>
                </c:pt>
                <c:pt idx="8">
                  <c:v>1.200799999999997</c:v>
                </c:pt>
                <c:pt idx="9">
                  <c:v>2.2008000000000001</c:v>
                </c:pt>
                <c:pt idx="10">
                  <c:v>1.200899999999997</c:v>
                </c:pt>
                <c:pt idx="11">
                  <c:v>2.2008999999999999</c:v>
                </c:pt>
              </c:numCache>
            </c:num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31</c:v>
                </c:pt>
                <c:pt idx="1">
                  <c:v>39</c:v>
                </c:pt>
                <c:pt idx="2">
                  <c:v>41</c:v>
                </c:pt>
                <c:pt idx="3">
                  <c:v>36</c:v>
                </c:pt>
                <c:pt idx="4">
                  <c:v>40</c:v>
                </c:pt>
                <c:pt idx="5">
                  <c:v>35</c:v>
                </c:pt>
                <c:pt idx="6">
                  <c:v>39</c:v>
                </c:pt>
                <c:pt idx="7">
                  <c:v>43</c:v>
                </c:pt>
                <c:pt idx="8">
                  <c:v>36</c:v>
                </c:pt>
                <c:pt idx="9">
                  <c:v>21</c:v>
                </c:pt>
                <c:pt idx="10">
                  <c:v>22</c:v>
                </c:pt>
                <c:pt idx="11">
                  <c:v>29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improve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1.200399999999997</c:v>
                </c:pt>
                <c:pt idx="1">
                  <c:v>2.2004000000000001</c:v>
                </c:pt>
                <c:pt idx="2">
                  <c:v>1.200499999999997</c:v>
                </c:pt>
                <c:pt idx="3">
                  <c:v>2.2004999999999999</c:v>
                </c:pt>
                <c:pt idx="4">
                  <c:v>1.200599999999997</c:v>
                </c:pt>
                <c:pt idx="5">
                  <c:v>2.2006000000000001</c:v>
                </c:pt>
                <c:pt idx="6">
                  <c:v>1.200699999999997</c:v>
                </c:pt>
                <c:pt idx="7">
                  <c:v>2.2006999999999999</c:v>
                </c:pt>
                <c:pt idx="8">
                  <c:v>1.200799999999997</c:v>
                </c:pt>
                <c:pt idx="9">
                  <c:v>2.2008000000000001</c:v>
                </c:pt>
                <c:pt idx="10">
                  <c:v>1.200899999999997</c:v>
                </c:pt>
                <c:pt idx="11">
                  <c:v>2.2008999999999999</c:v>
                </c:pt>
              </c:numCache>
            </c:num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17</c:v>
                </c:pt>
                <c:pt idx="1">
                  <c:v>33</c:v>
                </c:pt>
                <c:pt idx="2">
                  <c:v>32</c:v>
                </c:pt>
                <c:pt idx="3">
                  <c:v>36</c:v>
                </c:pt>
                <c:pt idx="4">
                  <c:v>34</c:v>
                </c:pt>
                <c:pt idx="5">
                  <c:v>46</c:v>
                </c:pt>
                <c:pt idx="6">
                  <c:v>38</c:v>
                </c:pt>
                <c:pt idx="7">
                  <c:v>29</c:v>
                </c:pt>
                <c:pt idx="8">
                  <c:v>17</c:v>
                </c:pt>
                <c:pt idx="9">
                  <c:v>10</c:v>
                </c:pt>
                <c:pt idx="10">
                  <c:v>22</c:v>
                </c:pt>
                <c:pt idx="11">
                  <c:v>30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N/A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1.200399999999997</c:v>
                </c:pt>
                <c:pt idx="1">
                  <c:v>2.2004000000000001</c:v>
                </c:pt>
                <c:pt idx="2">
                  <c:v>1.200499999999997</c:v>
                </c:pt>
                <c:pt idx="3">
                  <c:v>2.2004999999999999</c:v>
                </c:pt>
                <c:pt idx="4">
                  <c:v>1.200599999999997</c:v>
                </c:pt>
                <c:pt idx="5">
                  <c:v>2.2006000000000001</c:v>
                </c:pt>
                <c:pt idx="6">
                  <c:v>1.200699999999997</c:v>
                </c:pt>
                <c:pt idx="7">
                  <c:v>2.2006999999999999</c:v>
                </c:pt>
                <c:pt idx="8">
                  <c:v>1.200799999999997</c:v>
                </c:pt>
                <c:pt idx="9">
                  <c:v>2.2008000000000001</c:v>
                </c:pt>
                <c:pt idx="10">
                  <c:v>1.200899999999997</c:v>
                </c:pt>
                <c:pt idx="11">
                  <c:v>2.2008999999999999</c:v>
                </c:pt>
              </c:numCache>
            </c:numRef>
          </c:cat>
          <c:val>
            <c:numRef>
              <c:f>Sheet1!$E$2:$E$13</c:f>
              <c:numCache>
                <c:formatCode>General</c:formatCode>
                <c:ptCount val="12"/>
                <c:pt idx="0">
                  <c:v>16</c:v>
                </c:pt>
                <c:pt idx="1">
                  <c:v>9</c:v>
                </c:pt>
                <c:pt idx="2">
                  <c:v>10</c:v>
                </c:pt>
                <c:pt idx="3">
                  <c:v>12</c:v>
                </c:pt>
                <c:pt idx="4">
                  <c:v>10</c:v>
                </c:pt>
                <c:pt idx="5">
                  <c:v>11</c:v>
                </c:pt>
                <c:pt idx="6">
                  <c:v>11</c:v>
                </c:pt>
                <c:pt idx="7">
                  <c:v>9</c:v>
                </c:pt>
                <c:pt idx="8">
                  <c:v>8</c:v>
                </c:pt>
                <c:pt idx="9">
                  <c:v>10</c:v>
                </c:pt>
                <c:pt idx="10">
                  <c:v>4</c:v>
                </c:pt>
                <c:pt idx="11">
                  <c:v>4</c:v>
                </c:pt>
              </c:numCache>
            </c:numRef>
          </c:val>
        </c:ser>
        <c:marker val="1"/>
        <c:axId val="77946880"/>
        <c:axId val="77948416"/>
      </c:lineChart>
      <c:catAx>
        <c:axId val="7794688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77948416"/>
        <c:crosses val="autoZero"/>
        <c:auto val="1"/>
        <c:lblAlgn val="ctr"/>
        <c:lblOffset val="100"/>
      </c:catAx>
      <c:valAx>
        <c:axId val="7794841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77946880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lang="tr-TR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Other parties</c:v>
                </c:pt>
              </c:strCache>
            </c:strRef>
          </c:tx>
          <c:marker>
            <c:symbol val="none"/>
          </c:marker>
          <c:cat>
            <c:strRef>
              <c:f>Sheet1!$A$2:$A$37</c:f>
              <c:strCache>
                <c:ptCount val="36"/>
                <c:pt idx="0">
                  <c:v>2007 Jan</c:v>
                </c:pt>
                <c:pt idx="1">
                  <c:v>2007 Feb</c:v>
                </c:pt>
                <c:pt idx="2">
                  <c:v>2007 Mar</c:v>
                </c:pt>
                <c:pt idx="3">
                  <c:v>2007 Apr</c:v>
                </c:pt>
                <c:pt idx="4">
                  <c:v>2007 May</c:v>
                </c:pt>
                <c:pt idx="5">
                  <c:v>2007 Jun</c:v>
                </c:pt>
                <c:pt idx="6">
                  <c:v>2007 Jul</c:v>
                </c:pt>
                <c:pt idx="7">
                  <c:v>2007 Aug</c:v>
                </c:pt>
                <c:pt idx="8">
                  <c:v>2007 Sep</c:v>
                </c:pt>
                <c:pt idx="9">
                  <c:v>2007 Oct</c:v>
                </c:pt>
                <c:pt idx="10">
                  <c:v>2007 Nov</c:v>
                </c:pt>
                <c:pt idx="11">
                  <c:v>2007 Dec</c:v>
                </c:pt>
                <c:pt idx="12">
                  <c:v>2008 Jan</c:v>
                </c:pt>
                <c:pt idx="13">
                  <c:v>2008 Feb</c:v>
                </c:pt>
                <c:pt idx="14">
                  <c:v>2008 Mar</c:v>
                </c:pt>
                <c:pt idx="15">
                  <c:v>2008 Apr</c:v>
                </c:pt>
                <c:pt idx="16">
                  <c:v>2008 May</c:v>
                </c:pt>
                <c:pt idx="17">
                  <c:v>2008 Sept</c:v>
                </c:pt>
                <c:pt idx="18">
                  <c:v>2008 Oct</c:v>
                </c:pt>
                <c:pt idx="19">
                  <c:v>2008 Nov</c:v>
                </c:pt>
                <c:pt idx="20">
                  <c:v>2008 Dec</c:v>
                </c:pt>
                <c:pt idx="21">
                  <c:v>2009 Jan</c:v>
                </c:pt>
                <c:pt idx="22">
                  <c:v>2009 Feb</c:v>
                </c:pt>
                <c:pt idx="23">
                  <c:v>2009 Mar</c:v>
                </c:pt>
                <c:pt idx="24">
                  <c:v>2009 May</c:v>
                </c:pt>
                <c:pt idx="25">
                  <c:v>2009 Jun</c:v>
                </c:pt>
                <c:pt idx="26">
                  <c:v>2009 Jul</c:v>
                </c:pt>
                <c:pt idx="27">
                  <c:v>2009 Aug</c:v>
                </c:pt>
                <c:pt idx="28">
                  <c:v>2009 Sep</c:v>
                </c:pt>
                <c:pt idx="29">
                  <c:v>2009 Oct</c:v>
                </c:pt>
                <c:pt idx="30">
                  <c:v>2009 Nov</c:v>
                </c:pt>
                <c:pt idx="31">
                  <c:v>2009 Dec</c:v>
                </c:pt>
                <c:pt idx="32">
                  <c:v>2010 Jan</c:v>
                </c:pt>
                <c:pt idx="33">
                  <c:v>2010 Feb</c:v>
                </c:pt>
                <c:pt idx="34">
                  <c:v>2010 Mar</c:v>
                </c:pt>
                <c:pt idx="35">
                  <c:v>2010 Apr</c:v>
                </c:pt>
              </c:strCache>
            </c:strRef>
          </c:cat>
          <c:val>
            <c:numRef>
              <c:f>Sheet1!$B$2:$B$37</c:f>
              <c:numCache>
                <c:formatCode>General</c:formatCode>
                <c:ptCount val="36"/>
                <c:pt idx="0">
                  <c:v>30.1</c:v>
                </c:pt>
                <c:pt idx="1">
                  <c:v>30.8</c:v>
                </c:pt>
                <c:pt idx="2">
                  <c:v>34.300000000000004</c:v>
                </c:pt>
                <c:pt idx="3">
                  <c:v>31.5</c:v>
                </c:pt>
                <c:pt idx="4">
                  <c:v>26.8</c:v>
                </c:pt>
                <c:pt idx="5">
                  <c:v>26.4</c:v>
                </c:pt>
                <c:pt idx="6">
                  <c:v>31.3</c:v>
                </c:pt>
                <c:pt idx="7">
                  <c:v>32.300000000000004</c:v>
                </c:pt>
                <c:pt idx="8">
                  <c:v>28.5</c:v>
                </c:pt>
                <c:pt idx="9">
                  <c:v>32.340000000000003</c:v>
                </c:pt>
                <c:pt idx="10">
                  <c:v>30.1</c:v>
                </c:pt>
                <c:pt idx="11">
                  <c:v>27.4</c:v>
                </c:pt>
                <c:pt idx="12">
                  <c:v>30.5</c:v>
                </c:pt>
                <c:pt idx="13">
                  <c:v>34.200000000000003</c:v>
                </c:pt>
                <c:pt idx="14">
                  <c:v>35</c:v>
                </c:pt>
                <c:pt idx="15">
                  <c:v>31.8</c:v>
                </c:pt>
                <c:pt idx="16">
                  <c:v>32.800000000000004</c:v>
                </c:pt>
                <c:pt idx="17">
                  <c:v>32.700000000000003</c:v>
                </c:pt>
                <c:pt idx="18">
                  <c:v>35.9</c:v>
                </c:pt>
                <c:pt idx="19">
                  <c:v>33.5</c:v>
                </c:pt>
                <c:pt idx="20">
                  <c:v>31.5</c:v>
                </c:pt>
                <c:pt idx="21">
                  <c:v>33.5</c:v>
                </c:pt>
                <c:pt idx="22">
                  <c:v>34.6</c:v>
                </c:pt>
                <c:pt idx="23">
                  <c:v>36.800000000000004</c:v>
                </c:pt>
                <c:pt idx="24">
                  <c:v>29</c:v>
                </c:pt>
                <c:pt idx="25">
                  <c:v>30.5</c:v>
                </c:pt>
                <c:pt idx="26">
                  <c:v>30.3</c:v>
                </c:pt>
                <c:pt idx="27">
                  <c:v>25.9</c:v>
                </c:pt>
                <c:pt idx="28">
                  <c:v>25.1</c:v>
                </c:pt>
                <c:pt idx="29">
                  <c:v>25.6</c:v>
                </c:pt>
                <c:pt idx="30">
                  <c:v>28</c:v>
                </c:pt>
                <c:pt idx="31">
                  <c:v>28</c:v>
                </c:pt>
                <c:pt idx="32">
                  <c:v>34.1</c:v>
                </c:pt>
                <c:pt idx="33">
                  <c:v>32.1</c:v>
                </c:pt>
                <c:pt idx="34">
                  <c:v>32.5</c:v>
                </c:pt>
                <c:pt idx="35">
                  <c:v>29.4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Government parties</c:v>
                </c:pt>
              </c:strCache>
            </c:strRef>
          </c:tx>
          <c:marker>
            <c:symbol val="none"/>
          </c:marker>
          <c:cat>
            <c:strRef>
              <c:f>Sheet1!$A$2:$A$37</c:f>
              <c:strCache>
                <c:ptCount val="36"/>
                <c:pt idx="0">
                  <c:v>2007 Jan</c:v>
                </c:pt>
                <c:pt idx="1">
                  <c:v>2007 Feb</c:v>
                </c:pt>
                <c:pt idx="2">
                  <c:v>2007 Mar</c:v>
                </c:pt>
                <c:pt idx="3">
                  <c:v>2007 Apr</c:v>
                </c:pt>
                <c:pt idx="4">
                  <c:v>2007 May</c:v>
                </c:pt>
                <c:pt idx="5">
                  <c:v>2007 Jun</c:v>
                </c:pt>
                <c:pt idx="6">
                  <c:v>2007 Jul</c:v>
                </c:pt>
                <c:pt idx="7">
                  <c:v>2007 Aug</c:v>
                </c:pt>
                <c:pt idx="8">
                  <c:v>2007 Sep</c:v>
                </c:pt>
                <c:pt idx="9">
                  <c:v>2007 Oct</c:v>
                </c:pt>
                <c:pt idx="10">
                  <c:v>2007 Nov</c:v>
                </c:pt>
                <c:pt idx="11">
                  <c:v>2007 Dec</c:v>
                </c:pt>
                <c:pt idx="12">
                  <c:v>2008 Jan</c:v>
                </c:pt>
                <c:pt idx="13">
                  <c:v>2008 Feb</c:v>
                </c:pt>
                <c:pt idx="14">
                  <c:v>2008 Mar</c:v>
                </c:pt>
                <c:pt idx="15">
                  <c:v>2008 Apr</c:v>
                </c:pt>
                <c:pt idx="16">
                  <c:v>2008 May</c:v>
                </c:pt>
                <c:pt idx="17">
                  <c:v>2008 Sept</c:v>
                </c:pt>
                <c:pt idx="18">
                  <c:v>2008 Oct</c:v>
                </c:pt>
                <c:pt idx="19">
                  <c:v>2008 Nov</c:v>
                </c:pt>
                <c:pt idx="20">
                  <c:v>2008 Dec</c:v>
                </c:pt>
                <c:pt idx="21">
                  <c:v>2009 Jan</c:v>
                </c:pt>
                <c:pt idx="22">
                  <c:v>2009 Feb</c:v>
                </c:pt>
                <c:pt idx="23">
                  <c:v>2009 Mar</c:v>
                </c:pt>
                <c:pt idx="24">
                  <c:v>2009 May</c:v>
                </c:pt>
                <c:pt idx="25">
                  <c:v>2009 Jun</c:v>
                </c:pt>
                <c:pt idx="26">
                  <c:v>2009 Jul</c:v>
                </c:pt>
                <c:pt idx="27">
                  <c:v>2009 Aug</c:v>
                </c:pt>
                <c:pt idx="28">
                  <c:v>2009 Sep</c:v>
                </c:pt>
                <c:pt idx="29">
                  <c:v>2009 Oct</c:v>
                </c:pt>
                <c:pt idx="30">
                  <c:v>2009 Nov</c:v>
                </c:pt>
                <c:pt idx="31">
                  <c:v>2009 Dec</c:v>
                </c:pt>
                <c:pt idx="32">
                  <c:v>2010 Jan</c:v>
                </c:pt>
                <c:pt idx="33">
                  <c:v>2010 Feb</c:v>
                </c:pt>
                <c:pt idx="34">
                  <c:v>2010 Mar</c:v>
                </c:pt>
                <c:pt idx="35">
                  <c:v>2010 Apr</c:v>
                </c:pt>
              </c:strCache>
            </c:strRef>
          </c:cat>
          <c:val>
            <c:numRef>
              <c:f>Sheet1!$C$2:$C$37</c:f>
              <c:numCache>
                <c:formatCode>General</c:formatCode>
                <c:ptCount val="36"/>
                <c:pt idx="0">
                  <c:v>39.9</c:v>
                </c:pt>
                <c:pt idx="1">
                  <c:v>39.200000000000003</c:v>
                </c:pt>
                <c:pt idx="2">
                  <c:v>33.300000000000004</c:v>
                </c:pt>
                <c:pt idx="3">
                  <c:v>32.5</c:v>
                </c:pt>
                <c:pt idx="4">
                  <c:v>20</c:v>
                </c:pt>
                <c:pt idx="5">
                  <c:v>26.1</c:v>
                </c:pt>
                <c:pt idx="6">
                  <c:v>29</c:v>
                </c:pt>
                <c:pt idx="7">
                  <c:v>28</c:v>
                </c:pt>
                <c:pt idx="8">
                  <c:v>31.3</c:v>
                </c:pt>
                <c:pt idx="9">
                  <c:v>18</c:v>
                </c:pt>
                <c:pt idx="10">
                  <c:v>18</c:v>
                </c:pt>
                <c:pt idx="11">
                  <c:v>22</c:v>
                </c:pt>
                <c:pt idx="12">
                  <c:v>22.3</c:v>
                </c:pt>
                <c:pt idx="13">
                  <c:v>19</c:v>
                </c:pt>
                <c:pt idx="14">
                  <c:v>20.5</c:v>
                </c:pt>
                <c:pt idx="15">
                  <c:v>21.2</c:v>
                </c:pt>
                <c:pt idx="16">
                  <c:v>18.2</c:v>
                </c:pt>
                <c:pt idx="17">
                  <c:v>16.100000000000001</c:v>
                </c:pt>
                <c:pt idx="18">
                  <c:v>16.5</c:v>
                </c:pt>
                <c:pt idx="19">
                  <c:v>17.100000000000001</c:v>
                </c:pt>
                <c:pt idx="20">
                  <c:v>13.4</c:v>
                </c:pt>
                <c:pt idx="21">
                  <c:v>12.3</c:v>
                </c:pt>
                <c:pt idx="22">
                  <c:v>13.3</c:v>
                </c:pt>
                <c:pt idx="23">
                  <c:v>11.6</c:v>
                </c:pt>
                <c:pt idx="24">
                  <c:v>21.5</c:v>
                </c:pt>
                <c:pt idx="25">
                  <c:v>21.3</c:v>
                </c:pt>
                <c:pt idx="26">
                  <c:v>20.6</c:v>
                </c:pt>
                <c:pt idx="27">
                  <c:v>20.9</c:v>
                </c:pt>
                <c:pt idx="28">
                  <c:v>20.8</c:v>
                </c:pt>
                <c:pt idx="29">
                  <c:v>22.3</c:v>
                </c:pt>
                <c:pt idx="30">
                  <c:v>21.1</c:v>
                </c:pt>
                <c:pt idx="31">
                  <c:v>19.8</c:v>
                </c:pt>
                <c:pt idx="32">
                  <c:v>29.7</c:v>
                </c:pt>
                <c:pt idx="33">
                  <c:v>30.4</c:v>
                </c:pt>
                <c:pt idx="34">
                  <c:v>27.6</c:v>
                </c:pt>
                <c:pt idx="35">
                  <c:v>28.6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Undecided voters</c:v>
                </c:pt>
              </c:strCache>
            </c:strRef>
          </c:tx>
          <c:marker>
            <c:symbol val="none"/>
          </c:marker>
          <c:cat>
            <c:strRef>
              <c:f>Sheet1!$A$2:$A$37</c:f>
              <c:strCache>
                <c:ptCount val="36"/>
                <c:pt idx="0">
                  <c:v>2007 Jan</c:v>
                </c:pt>
                <c:pt idx="1">
                  <c:v>2007 Feb</c:v>
                </c:pt>
                <c:pt idx="2">
                  <c:v>2007 Mar</c:v>
                </c:pt>
                <c:pt idx="3">
                  <c:v>2007 Apr</c:v>
                </c:pt>
                <c:pt idx="4">
                  <c:v>2007 May</c:v>
                </c:pt>
                <c:pt idx="5">
                  <c:v>2007 Jun</c:v>
                </c:pt>
                <c:pt idx="6">
                  <c:v>2007 Jul</c:v>
                </c:pt>
                <c:pt idx="7">
                  <c:v>2007 Aug</c:v>
                </c:pt>
                <c:pt idx="8">
                  <c:v>2007 Sep</c:v>
                </c:pt>
                <c:pt idx="9">
                  <c:v>2007 Oct</c:v>
                </c:pt>
                <c:pt idx="10">
                  <c:v>2007 Nov</c:v>
                </c:pt>
                <c:pt idx="11">
                  <c:v>2007 Dec</c:v>
                </c:pt>
                <c:pt idx="12">
                  <c:v>2008 Jan</c:v>
                </c:pt>
                <c:pt idx="13">
                  <c:v>2008 Feb</c:v>
                </c:pt>
                <c:pt idx="14">
                  <c:v>2008 Mar</c:v>
                </c:pt>
                <c:pt idx="15">
                  <c:v>2008 Apr</c:v>
                </c:pt>
                <c:pt idx="16">
                  <c:v>2008 May</c:v>
                </c:pt>
                <c:pt idx="17">
                  <c:v>2008 Sept</c:v>
                </c:pt>
                <c:pt idx="18">
                  <c:v>2008 Oct</c:v>
                </c:pt>
                <c:pt idx="19">
                  <c:v>2008 Nov</c:v>
                </c:pt>
                <c:pt idx="20">
                  <c:v>2008 Dec</c:v>
                </c:pt>
                <c:pt idx="21">
                  <c:v>2009 Jan</c:v>
                </c:pt>
                <c:pt idx="22">
                  <c:v>2009 Feb</c:v>
                </c:pt>
                <c:pt idx="23">
                  <c:v>2009 Mar</c:v>
                </c:pt>
                <c:pt idx="24">
                  <c:v>2009 May</c:v>
                </c:pt>
                <c:pt idx="25">
                  <c:v>2009 Jun</c:v>
                </c:pt>
                <c:pt idx="26">
                  <c:v>2009 Jul</c:v>
                </c:pt>
                <c:pt idx="27">
                  <c:v>2009 Aug</c:v>
                </c:pt>
                <c:pt idx="28">
                  <c:v>2009 Sep</c:v>
                </c:pt>
                <c:pt idx="29">
                  <c:v>2009 Oct</c:v>
                </c:pt>
                <c:pt idx="30">
                  <c:v>2009 Nov</c:v>
                </c:pt>
                <c:pt idx="31">
                  <c:v>2009 Dec</c:v>
                </c:pt>
                <c:pt idx="32">
                  <c:v>2010 Jan</c:v>
                </c:pt>
                <c:pt idx="33">
                  <c:v>2010 Feb</c:v>
                </c:pt>
                <c:pt idx="34">
                  <c:v>2010 Mar</c:v>
                </c:pt>
                <c:pt idx="35">
                  <c:v>2010 Apr</c:v>
                </c:pt>
              </c:strCache>
            </c:strRef>
          </c:cat>
          <c:val>
            <c:numRef>
              <c:f>Sheet1!$D$2:$D$37</c:f>
              <c:numCache>
                <c:formatCode>General</c:formatCode>
                <c:ptCount val="36"/>
                <c:pt idx="0">
                  <c:v>30.1</c:v>
                </c:pt>
                <c:pt idx="1">
                  <c:v>29.9</c:v>
                </c:pt>
                <c:pt idx="2">
                  <c:v>32.4</c:v>
                </c:pt>
                <c:pt idx="3">
                  <c:v>36</c:v>
                </c:pt>
                <c:pt idx="4">
                  <c:v>44.4</c:v>
                </c:pt>
                <c:pt idx="5">
                  <c:v>47.5</c:v>
                </c:pt>
                <c:pt idx="6">
                  <c:v>39.700000000000003</c:v>
                </c:pt>
                <c:pt idx="7">
                  <c:v>39.71</c:v>
                </c:pt>
                <c:pt idx="8">
                  <c:v>40.4</c:v>
                </c:pt>
                <c:pt idx="9">
                  <c:v>51.2</c:v>
                </c:pt>
                <c:pt idx="10">
                  <c:v>50.8</c:v>
                </c:pt>
                <c:pt idx="11">
                  <c:v>47.2</c:v>
                </c:pt>
                <c:pt idx="12">
                  <c:v>46</c:v>
                </c:pt>
                <c:pt idx="13">
                  <c:v>44</c:v>
                </c:pt>
                <c:pt idx="14">
                  <c:v>44.5</c:v>
                </c:pt>
                <c:pt idx="15">
                  <c:v>47</c:v>
                </c:pt>
                <c:pt idx="16">
                  <c:v>49</c:v>
                </c:pt>
                <c:pt idx="17">
                  <c:v>52.2</c:v>
                </c:pt>
                <c:pt idx="18">
                  <c:v>47.6</c:v>
                </c:pt>
                <c:pt idx="19">
                  <c:v>49.4</c:v>
                </c:pt>
                <c:pt idx="20">
                  <c:v>55.1</c:v>
                </c:pt>
                <c:pt idx="21">
                  <c:v>54.2</c:v>
                </c:pt>
                <c:pt idx="22">
                  <c:v>52.1</c:v>
                </c:pt>
                <c:pt idx="23">
                  <c:v>51.6</c:v>
                </c:pt>
                <c:pt idx="24">
                  <c:v>49.5</c:v>
                </c:pt>
                <c:pt idx="25">
                  <c:v>48.2</c:v>
                </c:pt>
                <c:pt idx="26">
                  <c:v>49.1</c:v>
                </c:pt>
                <c:pt idx="27">
                  <c:v>53.2</c:v>
                </c:pt>
                <c:pt idx="28">
                  <c:v>54.1</c:v>
                </c:pt>
                <c:pt idx="29">
                  <c:v>52.1</c:v>
                </c:pt>
                <c:pt idx="30">
                  <c:v>50.9</c:v>
                </c:pt>
                <c:pt idx="31">
                  <c:v>52.2</c:v>
                </c:pt>
                <c:pt idx="32">
                  <c:v>36.200000000000003</c:v>
                </c:pt>
                <c:pt idx="33">
                  <c:v>37.5</c:v>
                </c:pt>
                <c:pt idx="34">
                  <c:v>39.9</c:v>
                </c:pt>
                <c:pt idx="35">
                  <c:v>42</c:v>
                </c:pt>
              </c:numCache>
            </c:numRef>
          </c:val>
        </c:ser>
        <c:marker val="1"/>
        <c:axId val="111976832"/>
        <c:axId val="111978368"/>
      </c:lineChart>
      <c:catAx>
        <c:axId val="111976832"/>
        <c:scaling>
          <c:orientation val="minMax"/>
        </c:scaling>
        <c:axPos val="b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111978368"/>
        <c:crosses val="autoZero"/>
        <c:auto val="1"/>
        <c:lblAlgn val="ctr"/>
        <c:lblOffset val="100"/>
      </c:catAx>
      <c:valAx>
        <c:axId val="11197836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111976832"/>
        <c:crosses val="autoZero"/>
        <c:crossBetween val="between"/>
      </c:valAx>
    </c:plotArea>
    <c:legend>
      <c:legendPos val="r"/>
      <c:layout/>
      <c:txPr>
        <a:bodyPr/>
        <a:lstStyle/>
        <a:p>
          <a:pPr rtl="0">
            <a:defRPr lang="tr-TR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get worse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1.2003999999999968</c:v>
                </c:pt>
                <c:pt idx="1">
                  <c:v>2.2004000000000001</c:v>
                </c:pt>
                <c:pt idx="2">
                  <c:v>1.2004999999999968</c:v>
                </c:pt>
                <c:pt idx="3">
                  <c:v>2.2004999999999999</c:v>
                </c:pt>
                <c:pt idx="4">
                  <c:v>1.2005999999999968</c:v>
                </c:pt>
                <c:pt idx="5">
                  <c:v>2.2006000000000001</c:v>
                </c:pt>
                <c:pt idx="6">
                  <c:v>1.2006999999999968</c:v>
                </c:pt>
                <c:pt idx="7">
                  <c:v>2.2006999999999999</c:v>
                </c:pt>
                <c:pt idx="8">
                  <c:v>1.2007999999999968</c:v>
                </c:pt>
                <c:pt idx="9">
                  <c:v>2.2008000000000001</c:v>
                </c:pt>
                <c:pt idx="10">
                  <c:v>1.2008999999999967</c:v>
                </c:pt>
                <c:pt idx="11">
                  <c:v>2.2008999999999999</c:v>
                </c:pt>
              </c:numCache>
            </c:num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22</c:v>
                </c:pt>
                <c:pt idx="1">
                  <c:v>14</c:v>
                </c:pt>
                <c:pt idx="2">
                  <c:v>20</c:v>
                </c:pt>
                <c:pt idx="3">
                  <c:v>18</c:v>
                </c:pt>
                <c:pt idx="4">
                  <c:v>14</c:v>
                </c:pt>
                <c:pt idx="5">
                  <c:v>9</c:v>
                </c:pt>
                <c:pt idx="6">
                  <c:v>7</c:v>
                </c:pt>
                <c:pt idx="7">
                  <c:v>10</c:v>
                </c:pt>
                <c:pt idx="8">
                  <c:v>14</c:v>
                </c:pt>
                <c:pt idx="9">
                  <c:v>50</c:v>
                </c:pt>
                <c:pt idx="10">
                  <c:v>52</c:v>
                </c:pt>
                <c:pt idx="11">
                  <c:v>63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stay the same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1.2003999999999968</c:v>
                </c:pt>
                <c:pt idx="1">
                  <c:v>2.2004000000000001</c:v>
                </c:pt>
                <c:pt idx="2">
                  <c:v>1.2004999999999968</c:v>
                </c:pt>
                <c:pt idx="3">
                  <c:v>2.2004999999999999</c:v>
                </c:pt>
                <c:pt idx="4">
                  <c:v>1.2005999999999968</c:v>
                </c:pt>
                <c:pt idx="5">
                  <c:v>2.2006000000000001</c:v>
                </c:pt>
                <c:pt idx="6">
                  <c:v>1.2006999999999968</c:v>
                </c:pt>
                <c:pt idx="7">
                  <c:v>2.2006999999999999</c:v>
                </c:pt>
                <c:pt idx="8">
                  <c:v>1.2007999999999968</c:v>
                </c:pt>
                <c:pt idx="9">
                  <c:v>2.2008000000000001</c:v>
                </c:pt>
                <c:pt idx="10">
                  <c:v>1.2008999999999967</c:v>
                </c:pt>
                <c:pt idx="11">
                  <c:v>2.2008999999999999</c:v>
                </c:pt>
              </c:numCache>
            </c:num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36</c:v>
                </c:pt>
                <c:pt idx="1">
                  <c:v>36</c:v>
                </c:pt>
                <c:pt idx="2">
                  <c:v>37</c:v>
                </c:pt>
                <c:pt idx="3">
                  <c:v>32</c:v>
                </c:pt>
                <c:pt idx="4">
                  <c:v>32</c:v>
                </c:pt>
                <c:pt idx="5">
                  <c:v>30</c:v>
                </c:pt>
                <c:pt idx="6">
                  <c:v>31</c:v>
                </c:pt>
                <c:pt idx="7">
                  <c:v>38</c:v>
                </c:pt>
                <c:pt idx="8">
                  <c:v>36</c:v>
                </c:pt>
                <c:pt idx="9">
                  <c:v>30</c:v>
                </c:pt>
                <c:pt idx="10">
                  <c:v>29</c:v>
                </c:pt>
                <c:pt idx="11">
                  <c:v>23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improve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1.2003999999999968</c:v>
                </c:pt>
                <c:pt idx="1">
                  <c:v>2.2004000000000001</c:v>
                </c:pt>
                <c:pt idx="2">
                  <c:v>1.2004999999999968</c:v>
                </c:pt>
                <c:pt idx="3">
                  <c:v>2.2004999999999999</c:v>
                </c:pt>
                <c:pt idx="4">
                  <c:v>1.2005999999999968</c:v>
                </c:pt>
                <c:pt idx="5">
                  <c:v>2.2006000000000001</c:v>
                </c:pt>
                <c:pt idx="6">
                  <c:v>1.2006999999999968</c:v>
                </c:pt>
                <c:pt idx="7">
                  <c:v>2.2006999999999999</c:v>
                </c:pt>
                <c:pt idx="8">
                  <c:v>1.2007999999999968</c:v>
                </c:pt>
                <c:pt idx="9">
                  <c:v>2.2008000000000001</c:v>
                </c:pt>
                <c:pt idx="10">
                  <c:v>1.2008999999999967</c:v>
                </c:pt>
                <c:pt idx="11">
                  <c:v>2.2008999999999999</c:v>
                </c:pt>
              </c:numCache>
            </c:num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26</c:v>
                </c:pt>
                <c:pt idx="1">
                  <c:v>39</c:v>
                </c:pt>
                <c:pt idx="2">
                  <c:v>34</c:v>
                </c:pt>
                <c:pt idx="3">
                  <c:v>42</c:v>
                </c:pt>
                <c:pt idx="4">
                  <c:v>44</c:v>
                </c:pt>
                <c:pt idx="5">
                  <c:v>53</c:v>
                </c:pt>
                <c:pt idx="6">
                  <c:v>53</c:v>
                </c:pt>
                <c:pt idx="7">
                  <c:v>45</c:v>
                </c:pt>
                <c:pt idx="8">
                  <c:v>41</c:v>
                </c:pt>
                <c:pt idx="9">
                  <c:v>11</c:v>
                </c:pt>
                <c:pt idx="10">
                  <c:v>14</c:v>
                </c:pt>
                <c:pt idx="11">
                  <c:v>11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N/A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1.2003999999999968</c:v>
                </c:pt>
                <c:pt idx="1">
                  <c:v>2.2004000000000001</c:v>
                </c:pt>
                <c:pt idx="2">
                  <c:v>1.2004999999999968</c:v>
                </c:pt>
                <c:pt idx="3">
                  <c:v>2.2004999999999999</c:v>
                </c:pt>
                <c:pt idx="4">
                  <c:v>1.2005999999999968</c:v>
                </c:pt>
                <c:pt idx="5">
                  <c:v>2.2006000000000001</c:v>
                </c:pt>
                <c:pt idx="6">
                  <c:v>1.2006999999999968</c:v>
                </c:pt>
                <c:pt idx="7">
                  <c:v>2.2006999999999999</c:v>
                </c:pt>
                <c:pt idx="8">
                  <c:v>1.2007999999999968</c:v>
                </c:pt>
                <c:pt idx="9">
                  <c:v>2.2008000000000001</c:v>
                </c:pt>
                <c:pt idx="10">
                  <c:v>1.2008999999999967</c:v>
                </c:pt>
                <c:pt idx="11">
                  <c:v>2.2008999999999999</c:v>
                </c:pt>
              </c:numCache>
            </c:numRef>
          </c:cat>
          <c:val>
            <c:numRef>
              <c:f>Sheet1!$E$2:$E$13</c:f>
              <c:numCache>
                <c:formatCode>General</c:formatCode>
                <c:ptCount val="12"/>
                <c:pt idx="0">
                  <c:v>16</c:v>
                </c:pt>
                <c:pt idx="1">
                  <c:v>11</c:v>
                </c:pt>
                <c:pt idx="2">
                  <c:v>9</c:v>
                </c:pt>
                <c:pt idx="3">
                  <c:v>9</c:v>
                </c:pt>
                <c:pt idx="4">
                  <c:v>9</c:v>
                </c:pt>
                <c:pt idx="5">
                  <c:v>8</c:v>
                </c:pt>
                <c:pt idx="6">
                  <c:v>9</c:v>
                </c:pt>
                <c:pt idx="7">
                  <c:v>7</c:v>
                </c:pt>
                <c:pt idx="8">
                  <c:v>9</c:v>
                </c:pt>
                <c:pt idx="9">
                  <c:v>9</c:v>
                </c:pt>
                <c:pt idx="10">
                  <c:v>5</c:v>
                </c:pt>
                <c:pt idx="11">
                  <c:v>3</c:v>
                </c:pt>
              </c:numCache>
            </c:numRef>
          </c:val>
        </c:ser>
        <c:marker val="1"/>
        <c:axId val="127425920"/>
        <c:axId val="140454912"/>
      </c:lineChart>
      <c:catAx>
        <c:axId val="12742592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140454912"/>
        <c:crosses val="autoZero"/>
        <c:auto val="1"/>
        <c:lblAlgn val="ctr"/>
        <c:lblOffset val="100"/>
      </c:catAx>
      <c:valAx>
        <c:axId val="14045491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127425920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lang="tr-TR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Become worse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1.2003999999999968</c:v>
                </c:pt>
                <c:pt idx="1">
                  <c:v>2.2004000000000001</c:v>
                </c:pt>
                <c:pt idx="2">
                  <c:v>1.2004999999999968</c:v>
                </c:pt>
                <c:pt idx="3">
                  <c:v>2.2004999999999999</c:v>
                </c:pt>
                <c:pt idx="4">
                  <c:v>1.2005999999999968</c:v>
                </c:pt>
                <c:pt idx="5">
                  <c:v>2.2006000000000001</c:v>
                </c:pt>
                <c:pt idx="6">
                  <c:v>1.2006999999999968</c:v>
                </c:pt>
                <c:pt idx="7">
                  <c:v>2.2006999999999999</c:v>
                </c:pt>
                <c:pt idx="8">
                  <c:v>1.2007999999999968</c:v>
                </c:pt>
                <c:pt idx="9">
                  <c:v>2.2008000000000001</c:v>
                </c:pt>
                <c:pt idx="10">
                  <c:v>1.2008999999999967</c:v>
                </c:pt>
                <c:pt idx="11">
                  <c:v>2.2008999999999999</c:v>
                </c:pt>
              </c:numCache>
            </c:num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10</c:v>
                </c:pt>
                <c:pt idx="1">
                  <c:v>10</c:v>
                </c:pt>
                <c:pt idx="2">
                  <c:v>9</c:v>
                </c:pt>
                <c:pt idx="3">
                  <c:v>9</c:v>
                </c:pt>
                <c:pt idx="4">
                  <c:v>9</c:v>
                </c:pt>
                <c:pt idx="5">
                  <c:v>9</c:v>
                </c:pt>
                <c:pt idx="6">
                  <c:v>9</c:v>
                </c:pt>
                <c:pt idx="7">
                  <c:v>8</c:v>
                </c:pt>
                <c:pt idx="8">
                  <c:v>10</c:v>
                </c:pt>
                <c:pt idx="9">
                  <c:v>12</c:v>
                </c:pt>
                <c:pt idx="10">
                  <c:v>10</c:v>
                </c:pt>
                <c:pt idx="11">
                  <c:v>11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Stay the same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1.2003999999999968</c:v>
                </c:pt>
                <c:pt idx="1">
                  <c:v>2.2004000000000001</c:v>
                </c:pt>
                <c:pt idx="2">
                  <c:v>1.2004999999999968</c:v>
                </c:pt>
                <c:pt idx="3">
                  <c:v>2.2004999999999999</c:v>
                </c:pt>
                <c:pt idx="4">
                  <c:v>1.2005999999999968</c:v>
                </c:pt>
                <c:pt idx="5">
                  <c:v>2.2006000000000001</c:v>
                </c:pt>
                <c:pt idx="6">
                  <c:v>1.2006999999999968</c:v>
                </c:pt>
                <c:pt idx="7">
                  <c:v>2.2006999999999999</c:v>
                </c:pt>
                <c:pt idx="8">
                  <c:v>1.2007999999999968</c:v>
                </c:pt>
                <c:pt idx="9">
                  <c:v>2.2008000000000001</c:v>
                </c:pt>
                <c:pt idx="10">
                  <c:v>1.2008999999999967</c:v>
                </c:pt>
                <c:pt idx="11">
                  <c:v>2.2008999999999999</c:v>
                </c:pt>
              </c:numCache>
            </c:num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60</c:v>
                </c:pt>
                <c:pt idx="1">
                  <c:v>60</c:v>
                </c:pt>
                <c:pt idx="2">
                  <c:v>61</c:v>
                </c:pt>
                <c:pt idx="3">
                  <c:v>60</c:v>
                </c:pt>
                <c:pt idx="4">
                  <c:v>61</c:v>
                </c:pt>
                <c:pt idx="5">
                  <c:v>60</c:v>
                </c:pt>
                <c:pt idx="6">
                  <c:v>60</c:v>
                </c:pt>
                <c:pt idx="7">
                  <c:v>61</c:v>
                </c:pt>
                <c:pt idx="8">
                  <c:v>61</c:v>
                </c:pt>
                <c:pt idx="9">
                  <c:v>58</c:v>
                </c:pt>
                <c:pt idx="10">
                  <c:v>59</c:v>
                </c:pt>
                <c:pt idx="11">
                  <c:v>59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Improve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1.2003999999999968</c:v>
                </c:pt>
                <c:pt idx="1">
                  <c:v>2.2004000000000001</c:v>
                </c:pt>
                <c:pt idx="2">
                  <c:v>1.2004999999999968</c:v>
                </c:pt>
                <c:pt idx="3">
                  <c:v>2.2004999999999999</c:v>
                </c:pt>
                <c:pt idx="4">
                  <c:v>1.2005999999999968</c:v>
                </c:pt>
                <c:pt idx="5">
                  <c:v>2.2006000000000001</c:v>
                </c:pt>
                <c:pt idx="6">
                  <c:v>1.2006999999999968</c:v>
                </c:pt>
                <c:pt idx="7">
                  <c:v>2.2006999999999999</c:v>
                </c:pt>
                <c:pt idx="8">
                  <c:v>1.2007999999999968</c:v>
                </c:pt>
                <c:pt idx="9">
                  <c:v>2.2008000000000001</c:v>
                </c:pt>
                <c:pt idx="10">
                  <c:v>1.2008999999999967</c:v>
                </c:pt>
                <c:pt idx="11">
                  <c:v>2.2008999999999999</c:v>
                </c:pt>
              </c:numCache>
            </c:num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21</c:v>
                </c:pt>
                <c:pt idx="1">
                  <c:v>22</c:v>
                </c:pt>
                <c:pt idx="2">
                  <c:v>22</c:v>
                </c:pt>
                <c:pt idx="3">
                  <c:v>22</c:v>
                </c:pt>
                <c:pt idx="4">
                  <c:v>22</c:v>
                </c:pt>
                <c:pt idx="5">
                  <c:v>23</c:v>
                </c:pt>
                <c:pt idx="6">
                  <c:v>23</c:v>
                </c:pt>
                <c:pt idx="7">
                  <c:v>22</c:v>
                </c:pt>
                <c:pt idx="8">
                  <c:v>20</c:v>
                </c:pt>
                <c:pt idx="9">
                  <c:v>18</c:v>
                </c:pt>
                <c:pt idx="10">
                  <c:v>19</c:v>
                </c:pt>
                <c:pt idx="11">
                  <c:v>19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N/A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1.2003999999999968</c:v>
                </c:pt>
                <c:pt idx="1">
                  <c:v>2.2004000000000001</c:v>
                </c:pt>
                <c:pt idx="2">
                  <c:v>1.2004999999999968</c:v>
                </c:pt>
                <c:pt idx="3">
                  <c:v>2.2004999999999999</c:v>
                </c:pt>
                <c:pt idx="4">
                  <c:v>1.2005999999999968</c:v>
                </c:pt>
                <c:pt idx="5">
                  <c:v>2.2006000000000001</c:v>
                </c:pt>
                <c:pt idx="6">
                  <c:v>1.2006999999999968</c:v>
                </c:pt>
                <c:pt idx="7">
                  <c:v>2.2006999999999999</c:v>
                </c:pt>
                <c:pt idx="8">
                  <c:v>1.2007999999999968</c:v>
                </c:pt>
                <c:pt idx="9">
                  <c:v>2.2008000000000001</c:v>
                </c:pt>
                <c:pt idx="10">
                  <c:v>1.2008999999999967</c:v>
                </c:pt>
                <c:pt idx="11">
                  <c:v>2.2008999999999999</c:v>
                </c:pt>
              </c:numCache>
            </c:numRef>
          </c:cat>
          <c:val>
            <c:numRef>
              <c:f>Sheet1!$E$2:$E$13</c:f>
              <c:numCache>
                <c:formatCode>General</c:formatCode>
                <c:ptCount val="12"/>
                <c:pt idx="0">
                  <c:v>9</c:v>
                </c:pt>
                <c:pt idx="1">
                  <c:v>8</c:v>
                </c:pt>
                <c:pt idx="2">
                  <c:v>8</c:v>
                </c:pt>
                <c:pt idx="3">
                  <c:v>9</c:v>
                </c:pt>
                <c:pt idx="4">
                  <c:v>8</c:v>
                </c:pt>
                <c:pt idx="5">
                  <c:v>8</c:v>
                </c:pt>
                <c:pt idx="6">
                  <c:v>9</c:v>
                </c:pt>
                <c:pt idx="7">
                  <c:v>9</c:v>
                </c:pt>
                <c:pt idx="8">
                  <c:v>9</c:v>
                </c:pt>
                <c:pt idx="9">
                  <c:v>12</c:v>
                </c:pt>
                <c:pt idx="10">
                  <c:v>11</c:v>
                </c:pt>
                <c:pt idx="11">
                  <c:v>12</c:v>
                </c:pt>
              </c:numCache>
            </c:numRef>
          </c:val>
        </c:ser>
        <c:marker val="1"/>
        <c:axId val="143480320"/>
        <c:axId val="143863808"/>
      </c:lineChart>
      <c:catAx>
        <c:axId val="14348032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143863808"/>
        <c:crosses val="autoZero"/>
        <c:auto val="1"/>
        <c:lblAlgn val="ctr"/>
        <c:lblOffset val="100"/>
      </c:catAx>
      <c:valAx>
        <c:axId val="14386380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143480320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lang="tr-TR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get worse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1.2003999999999977</c:v>
                </c:pt>
                <c:pt idx="1">
                  <c:v>2.2004000000000001</c:v>
                </c:pt>
                <c:pt idx="2">
                  <c:v>1.2004999999999977</c:v>
                </c:pt>
                <c:pt idx="3">
                  <c:v>2.2004999999999999</c:v>
                </c:pt>
                <c:pt idx="4">
                  <c:v>1.2005999999999977</c:v>
                </c:pt>
                <c:pt idx="5">
                  <c:v>2.2006000000000001</c:v>
                </c:pt>
                <c:pt idx="6">
                  <c:v>1.2006999999999977</c:v>
                </c:pt>
                <c:pt idx="7">
                  <c:v>2.2006999999999999</c:v>
                </c:pt>
                <c:pt idx="8">
                  <c:v>1.2007999999999976</c:v>
                </c:pt>
                <c:pt idx="9">
                  <c:v>2.2008000000000001</c:v>
                </c:pt>
                <c:pt idx="10">
                  <c:v>1.2008999999999976</c:v>
                </c:pt>
                <c:pt idx="11">
                  <c:v>2.2008999999999999</c:v>
                </c:pt>
              </c:numCache>
            </c:num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11</c:v>
                </c:pt>
                <c:pt idx="1">
                  <c:v>11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5</c:v>
                </c:pt>
                <c:pt idx="7">
                  <c:v>4</c:v>
                </c:pt>
                <c:pt idx="8">
                  <c:v>9</c:v>
                </c:pt>
                <c:pt idx="9">
                  <c:v>11</c:v>
                </c:pt>
                <c:pt idx="10">
                  <c:v>25</c:v>
                </c:pt>
                <c:pt idx="11">
                  <c:v>18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stay the same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1.2003999999999977</c:v>
                </c:pt>
                <c:pt idx="1">
                  <c:v>2.2004000000000001</c:v>
                </c:pt>
                <c:pt idx="2">
                  <c:v>1.2004999999999977</c:v>
                </c:pt>
                <c:pt idx="3">
                  <c:v>2.2004999999999999</c:v>
                </c:pt>
                <c:pt idx="4">
                  <c:v>1.2005999999999977</c:v>
                </c:pt>
                <c:pt idx="5">
                  <c:v>2.2006000000000001</c:v>
                </c:pt>
                <c:pt idx="6">
                  <c:v>1.2006999999999977</c:v>
                </c:pt>
                <c:pt idx="7">
                  <c:v>2.2006999999999999</c:v>
                </c:pt>
                <c:pt idx="8">
                  <c:v>1.2007999999999976</c:v>
                </c:pt>
                <c:pt idx="9">
                  <c:v>2.2008000000000001</c:v>
                </c:pt>
                <c:pt idx="10">
                  <c:v>1.2008999999999976</c:v>
                </c:pt>
                <c:pt idx="11">
                  <c:v>2.2008999999999999</c:v>
                </c:pt>
              </c:numCache>
            </c:num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45</c:v>
                </c:pt>
                <c:pt idx="1">
                  <c:v>39</c:v>
                </c:pt>
                <c:pt idx="2">
                  <c:v>43</c:v>
                </c:pt>
                <c:pt idx="3">
                  <c:v>41</c:v>
                </c:pt>
                <c:pt idx="4">
                  <c:v>44</c:v>
                </c:pt>
                <c:pt idx="5">
                  <c:v>44</c:v>
                </c:pt>
                <c:pt idx="6">
                  <c:v>45</c:v>
                </c:pt>
                <c:pt idx="7">
                  <c:v>49</c:v>
                </c:pt>
                <c:pt idx="8">
                  <c:v>49</c:v>
                </c:pt>
                <c:pt idx="9">
                  <c:v>51</c:v>
                </c:pt>
                <c:pt idx="10">
                  <c:v>40</c:v>
                </c:pt>
                <c:pt idx="11">
                  <c:v>50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get better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1.2003999999999977</c:v>
                </c:pt>
                <c:pt idx="1">
                  <c:v>2.2004000000000001</c:v>
                </c:pt>
                <c:pt idx="2">
                  <c:v>1.2004999999999977</c:v>
                </c:pt>
                <c:pt idx="3">
                  <c:v>2.2004999999999999</c:v>
                </c:pt>
                <c:pt idx="4">
                  <c:v>1.2005999999999977</c:v>
                </c:pt>
                <c:pt idx="5">
                  <c:v>2.2006000000000001</c:v>
                </c:pt>
                <c:pt idx="6">
                  <c:v>1.2006999999999977</c:v>
                </c:pt>
                <c:pt idx="7">
                  <c:v>2.2006999999999999</c:v>
                </c:pt>
                <c:pt idx="8">
                  <c:v>1.2007999999999976</c:v>
                </c:pt>
                <c:pt idx="9">
                  <c:v>2.2008000000000001</c:v>
                </c:pt>
                <c:pt idx="10">
                  <c:v>1.2008999999999976</c:v>
                </c:pt>
                <c:pt idx="11">
                  <c:v>2.2008999999999999</c:v>
                </c:pt>
              </c:numCache>
            </c:num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13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27</c:v>
                </c:pt>
                <c:pt idx="5">
                  <c:v>32</c:v>
                </c:pt>
                <c:pt idx="6">
                  <c:v>30</c:v>
                </c:pt>
                <c:pt idx="7">
                  <c:v>25</c:v>
                </c:pt>
                <c:pt idx="8">
                  <c:v>23</c:v>
                </c:pt>
                <c:pt idx="9">
                  <c:v>18</c:v>
                </c:pt>
                <c:pt idx="10">
                  <c:v>15</c:v>
                </c:pt>
                <c:pt idx="11">
                  <c:v>12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N/A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1.2003999999999977</c:v>
                </c:pt>
                <c:pt idx="1">
                  <c:v>2.2004000000000001</c:v>
                </c:pt>
                <c:pt idx="2">
                  <c:v>1.2004999999999977</c:v>
                </c:pt>
                <c:pt idx="3">
                  <c:v>2.2004999999999999</c:v>
                </c:pt>
                <c:pt idx="4">
                  <c:v>1.2005999999999977</c:v>
                </c:pt>
                <c:pt idx="5">
                  <c:v>2.2006000000000001</c:v>
                </c:pt>
                <c:pt idx="6">
                  <c:v>1.2006999999999977</c:v>
                </c:pt>
                <c:pt idx="7">
                  <c:v>2.2006999999999999</c:v>
                </c:pt>
                <c:pt idx="8">
                  <c:v>1.2007999999999976</c:v>
                </c:pt>
                <c:pt idx="9">
                  <c:v>2.2008000000000001</c:v>
                </c:pt>
                <c:pt idx="10">
                  <c:v>1.2008999999999976</c:v>
                </c:pt>
                <c:pt idx="11">
                  <c:v>2.2008999999999999</c:v>
                </c:pt>
              </c:numCache>
            </c:numRef>
          </c:cat>
          <c:val>
            <c:numRef>
              <c:f>Sheet1!$E$2:$E$13</c:f>
              <c:numCache>
                <c:formatCode>General</c:formatCode>
                <c:ptCount val="12"/>
                <c:pt idx="0">
                  <c:v>31</c:v>
                </c:pt>
                <c:pt idx="1">
                  <c:v>29</c:v>
                </c:pt>
                <c:pt idx="2">
                  <c:v>25</c:v>
                </c:pt>
                <c:pt idx="3">
                  <c:v>26</c:v>
                </c:pt>
                <c:pt idx="4">
                  <c:v>23</c:v>
                </c:pt>
                <c:pt idx="5">
                  <c:v>20</c:v>
                </c:pt>
                <c:pt idx="6">
                  <c:v>20</c:v>
                </c:pt>
                <c:pt idx="7">
                  <c:v>22</c:v>
                </c:pt>
                <c:pt idx="8">
                  <c:v>19</c:v>
                </c:pt>
                <c:pt idx="9">
                  <c:v>20</c:v>
                </c:pt>
                <c:pt idx="10">
                  <c:v>20</c:v>
                </c:pt>
                <c:pt idx="11">
                  <c:v>20</c:v>
                </c:pt>
              </c:numCache>
            </c:numRef>
          </c:val>
        </c:ser>
        <c:marker val="1"/>
        <c:axId val="78805248"/>
        <c:axId val="78815232"/>
      </c:lineChart>
      <c:catAx>
        <c:axId val="7880524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78815232"/>
        <c:crosses val="autoZero"/>
        <c:auto val="1"/>
        <c:lblAlgn val="ctr"/>
        <c:lblOffset val="100"/>
      </c:catAx>
      <c:valAx>
        <c:axId val="7881523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78805248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lang="tr-TR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get worse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1.200399999999997</c:v>
                </c:pt>
                <c:pt idx="1">
                  <c:v>2.2004000000000001</c:v>
                </c:pt>
                <c:pt idx="2">
                  <c:v>1.200499999999997</c:v>
                </c:pt>
                <c:pt idx="3">
                  <c:v>2.2004999999999999</c:v>
                </c:pt>
                <c:pt idx="4">
                  <c:v>1.200599999999997</c:v>
                </c:pt>
                <c:pt idx="5">
                  <c:v>2.2006000000000001</c:v>
                </c:pt>
                <c:pt idx="6">
                  <c:v>1.200699999999997</c:v>
                </c:pt>
                <c:pt idx="7">
                  <c:v>2.2006999999999999</c:v>
                </c:pt>
                <c:pt idx="8">
                  <c:v>1.200799999999997</c:v>
                </c:pt>
                <c:pt idx="9">
                  <c:v>2.2008000000000001</c:v>
                </c:pt>
                <c:pt idx="10">
                  <c:v>1.200899999999997</c:v>
                </c:pt>
                <c:pt idx="11">
                  <c:v>2.2008999999999999</c:v>
                </c:pt>
              </c:numCache>
            </c:num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12</c:v>
                </c:pt>
                <c:pt idx="1">
                  <c:v>6</c:v>
                </c:pt>
                <c:pt idx="2">
                  <c:v>6</c:v>
                </c:pt>
                <c:pt idx="3">
                  <c:v>6</c:v>
                </c:pt>
                <c:pt idx="4">
                  <c:v>5</c:v>
                </c:pt>
                <c:pt idx="5">
                  <c:v>4</c:v>
                </c:pt>
                <c:pt idx="6">
                  <c:v>3</c:v>
                </c:pt>
                <c:pt idx="7">
                  <c:v>6</c:v>
                </c:pt>
                <c:pt idx="8">
                  <c:v>9</c:v>
                </c:pt>
                <c:pt idx="9">
                  <c:v>11</c:v>
                </c:pt>
                <c:pt idx="10">
                  <c:v>12</c:v>
                </c:pt>
                <c:pt idx="11">
                  <c:v>11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stay the same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1.200399999999997</c:v>
                </c:pt>
                <c:pt idx="1">
                  <c:v>2.2004000000000001</c:v>
                </c:pt>
                <c:pt idx="2">
                  <c:v>1.200499999999997</c:v>
                </c:pt>
                <c:pt idx="3">
                  <c:v>2.2004999999999999</c:v>
                </c:pt>
                <c:pt idx="4">
                  <c:v>1.200599999999997</c:v>
                </c:pt>
                <c:pt idx="5">
                  <c:v>2.2006000000000001</c:v>
                </c:pt>
                <c:pt idx="6">
                  <c:v>1.200699999999997</c:v>
                </c:pt>
                <c:pt idx="7">
                  <c:v>2.2006999999999999</c:v>
                </c:pt>
                <c:pt idx="8">
                  <c:v>1.200799999999997</c:v>
                </c:pt>
                <c:pt idx="9">
                  <c:v>2.2008000000000001</c:v>
                </c:pt>
                <c:pt idx="10">
                  <c:v>1.200899999999997</c:v>
                </c:pt>
                <c:pt idx="11">
                  <c:v>2.2008999999999999</c:v>
                </c:pt>
              </c:numCache>
            </c:num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55</c:v>
                </c:pt>
                <c:pt idx="1">
                  <c:v>58</c:v>
                </c:pt>
                <c:pt idx="2">
                  <c:v>53</c:v>
                </c:pt>
                <c:pt idx="3">
                  <c:v>50</c:v>
                </c:pt>
                <c:pt idx="4">
                  <c:v>50</c:v>
                </c:pt>
                <c:pt idx="5">
                  <c:v>47</c:v>
                </c:pt>
                <c:pt idx="6">
                  <c:v>45</c:v>
                </c:pt>
                <c:pt idx="7">
                  <c:v>46</c:v>
                </c:pt>
                <c:pt idx="8">
                  <c:v>50</c:v>
                </c:pt>
                <c:pt idx="9">
                  <c:v>48</c:v>
                </c:pt>
                <c:pt idx="10">
                  <c:v>43</c:v>
                </c:pt>
                <c:pt idx="11">
                  <c:v>43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improve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1.200399999999997</c:v>
                </c:pt>
                <c:pt idx="1">
                  <c:v>2.2004000000000001</c:v>
                </c:pt>
                <c:pt idx="2">
                  <c:v>1.200499999999997</c:v>
                </c:pt>
                <c:pt idx="3">
                  <c:v>2.2004999999999999</c:v>
                </c:pt>
                <c:pt idx="4">
                  <c:v>1.200599999999997</c:v>
                </c:pt>
                <c:pt idx="5">
                  <c:v>2.2006000000000001</c:v>
                </c:pt>
                <c:pt idx="6">
                  <c:v>1.200699999999997</c:v>
                </c:pt>
                <c:pt idx="7">
                  <c:v>2.2006999999999999</c:v>
                </c:pt>
                <c:pt idx="8">
                  <c:v>1.200799999999997</c:v>
                </c:pt>
                <c:pt idx="9">
                  <c:v>2.2008000000000001</c:v>
                </c:pt>
                <c:pt idx="10">
                  <c:v>1.200899999999997</c:v>
                </c:pt>
                <c:pt idx="11">
                  <c:v>2.2008999999999999</c:v>
                </c:pt>
              </c:numCache>
            </c:num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17</c:v>
                </c:pt>
                <c:pt idx="1">
                  <c:v>26</c:v>
                </c:pt>
                <c:pt idx="2">
                  <c:v>26</c:v>
                </c:pt>
                <c:pt idx="3">
                  <c:v>26</c:v>
                </c:pt>
                <c:pt idx="4">
                  <c:v>28</c:v>
                </c:pt>
                <c:pt idx="5">
                  <c:v>31</c:v>
                </c:pt>
                <c:pt idx="6">
                  <c:v>32</c:v>
                </c:pt>
                <c:pt idx="7">
                  <c:v>29</c:v>
                </c:pt>
                <c:pt idx="8">
                  <c:v>24</c:v>
                </c:pt>
                <c:pt idx="9">
                  <c:v>16</c:v>
                </c:pt>
                <c:pt idx="10">
                  <c:v>20</c:v>
                </c:pt>
                <c:pt idx="11">
                  <c:v>22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N/A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1.200399999999997</c:v>
                </c:pt>
                <c:pt idx="1">
                  <c:v>2.2004000000000001</c:v>
                </c:pt>
                <c:pt idx="2">
                  <c:v>1.200499999999997</c:v>
                </c:pt>
                <c:pt idx="3">
                  <c:v>2.2004999999999999</c:v>
                </c:pt>
                <c:pt idx="4">
                  <c:v>1.200599999999997</c:v>
                </c:pt>
                <c:pt idx="5">
                  <c:v>2.2006000000000001</c:v>
                </c:pt>
                <c:pt idx="6">
                  <c:v>1.200699999999997</c:v>
                </c:pt>
                <c:pt idx="7">
                  <c:v>2.2006999999999999</c:v>
                </c:pt>
                <c:pt idx="8">
                  <c:v>1.200799999999997</c:v>
                </c:pt>
                <c:pt idx="9">
                  <c:v>2.2008000000000001</c:v>
                </c:pt>
                <c:pt idx="10">
                  <c:v>1.200899999999997</c:v>
                </c:pt>
                <c:pt idx="11">
                  <c:v>2.2008999999999999</c:v>
                </c:pt>
              </c:numCache>
            </c:numRef>
          </c:cat>
          <c:val>
            <c:numRef>
              <c:f>Sheet1!$E$2:$E$13</c:f>
              <c:numCache>
                <c:formatCode>General</c:formatCode>
                <c:ptCount val="12"/>
                <c:pt idx="0">
                  <c:v>10</c:v>
                </c:pt>
                <c:pt idx="1">
                  <c:v>10</c:v>
                </c:pt>
                <c:pt idx="2">
                  <c:v>6</c:v>
                </c:pt>
                <c:pt idx="3">
                  <c:v>19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19</c:v>
                </c:pt>
                <c:pt idx="8">
                  <c:v>17</c:v>
                </c:pt>
                <c:pt idx="9">
                  <c:v>25</c:v>
                </c:pt>
                <c:pt idx="10">
                  <c:v>25</c:v>
                </c:pt>
                <c:pt idx="11">
                  <c:v>24</c:v>
                </c:pt>
              </c:numCache>
            </c:numRef>
          </c:val>
        </c:ser>
        <c:marker val="1"/>
        <c:axId val="78825344"/>
        <c:axId val="78826880"/>
      </c:lineChart>
      <c:catAx>
        <c:axId val="7882534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78826880"/>
        <c:crosses val="autoZero"/>
        <c:auto val="1"/>
        <c:lblAlgn val="ctr"/>
        <c:lblOffset val="100"/>
      </c:catAx>
      <c:valAx>
        <c:axId val="7882688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78825344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lang="tr-TR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get worse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1.2003999999999968</c:v>
                </c:pt>
                <c:pt idx="1">
                  <c:v>2.2004000000000001</c:v>
                </c:pt>
                <c:pt idx="2">
                  <c:v>1.2004999999999968</c:v>
                </c:pt>
                <c:pt idx="3">
                  <c:v>2.2004999999999999</c:v>
                </c:pt>
                <c:pt idx="4">
                  <c:v>1.2005999999999968</c:v>
                </c:pt>
                <c:pt idx="5">
                  <c:v>2.2006000000000001</c:v>
                </c:pt>
                <c:pt idx="6">
                  <c:v>1.2006999999999968</c:v>
                </c:pt>
                <c:pt idx="7">
                  <c:v>2.2006999999999999</c:v>
                </c:pt>
                <c:pt idx="8">
                  <c:v>1.2007999999999968</c:v>
                </c:pt>
                <c:pt idx="9">
                  <c:v>2.2008000000000001</c:v>
                </c:pt>
                <c:pt idx="10">
                  <c:v>1.2008999999999967</c:v>
                </c:pt>
                <c:pt idx="11">
                  <c:v>2.2008999999999999</c:v>
                </c:pt>
              </c:numCache>
            </c:num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23</c:v>
                </c:pt>
                <c:pt idx="1">
                  <c:v>19</c:v>
                </c:pt>
                <c:pt idx="2">
                  <c:v>19</c:v>
                </c:pt>
                <c:pt idx="3">
                  <c:v>20</c:v>
                </c:pt>
                <c:pt idx="4">
                  <c:v>15</c:v>
                </c:pt>
                <c:pt idx="5">
                  <c:v>14</c:v>
                </c:pt>
                <c:pt idx="6">
                  <c:v>12</c:v>
                </c:pt>
                <c:pt idx="7">
                  <c:v>14</c:v>
                </c:pt>
                <c:pt idx="8">
                  <c:v>18</c:v>
                </c:pt>
                <c:pt idx="9">
                  <c:v>33</c:v>
                </c:pt>
                <c:pt idx="10">
                  <c:v>35</c:v>
                </c:pt>
                <c:pt idx="11">
                  <c:v>40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stay the same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1.2003999999999968</c:v>
                </c:pt>
                <c:pt idx="1">
                  <c:v>2.2004000000000001</c:v>
                </c:pt>
                <c:pt idx="2">
                  <c:v>1.2004999999999968</c:v>
                </c:pt>
                <c:pt idx="3">
                  <c:v>2.2004999999999999</c:v>
                </c:pt>
                <c:pt idx="4">
                  <c:v>1.2005999999999968</c:v>
                </c:pt>
                <c:pt idx="5">
                  <c:v>2.2006000000000001</c:v>
                </c:pt>
                <c:pt idx="6">
                  <c:v>1.2006999999999968</c:v>
                </c:pt>
                <c:pt idx="7">
                  <c:v>2.2006999999999999</c:v>
                </c:pt>
                <c:pt idx="8">
                  <c:v>1.2007999999999968</c:v>
                </c:pt>
                <c:pt idx="9">
                  <c:v>2.2008000000000001</c:v>
                </c:pt>
                <c:pt idx="10">
                  <c:v>1.2008999999999967</c:v>
                </c:pt>
                <c:pt idx="11">
                  <c:v>2.2008999999999999</c:v>
                </c:pt>
              </c:numCache>
            </c:num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37</c:v>
                </c:pt>
                <c:pt idx="1">
                  <c:v>41</c:v>
                </c:pt>
                <c:pt idx="2">
                  <c:v>38</c:v>
                </c:pt>
                <c:pt idx="3">
                  <c:v>33</c:v>
                </c:pt>
                <c:pt idx="4">
                  <c:v>37</c:v>
                </c:pt>
                <c:pt idx="5">
                  <c:v>35</c:v>
                </c:pt>
                <c:pt idx="6">
                  <c:v>37</c:v>
                </c:pt>
                <c:pt idx="7">
                  <c:v>40</c:v>
                </c:pt>
                <c:pt idx="8">
                  <c:v>36</c:v>
                </c:pt>
                <c:pt idx="9">
                  <c:v>29</c:v>
                </c:pt>
                <c:pt idx="10">
                  <c:v>37</c:v>
                </c:pt>
                <c:pt idx="11">
                  <c:v>33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get better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1.2003999999999968</c:v>
                </c:pt>
                <c:pt idx="1">
                  <c:v>2.2004000000000001</c:v>
                </c:pt>
                <c:pt idx="2">
                  <c:v>1.2004999999999968</c:v>
                </c:pt>
                <c:pt idx="3">
                  <c:v>2.2004999999999999</c:v>
                </c:pt>
                <c:pt idx="4">
                  <c:v>1.2005999999999968</c:v>
                </c:pt>
                <c:pt idx="5">
                  <c:v>2.2006000000000001</c:v>
                </c:pt>
                <c:pt idx="6">
                  <c:v>1.2006999999999968</c:v>
                </c:pt>
                <c:pt idx="7">
                  <c:v>2.2006999999999999</c:v>
                </c:pt>
                <c:pt idx="8">
                  <c:v>1.2007999999999968</c:v>
                </c:pt>
                <c:pt idx="9">
                  <c:v>2.2008000000000001</c:v>
                </c:pt>
                <c:pt idx="10">
                  <c:v>1.2008999999999967</c:v>
                </c:pt>
                <c:pt idx="11">
                  <c:v>2.2008999999999999</c:v>
                </c:pt>
              </c:numCache>
            </c:num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18</c:v>
                </c:pt>
                <c:pt idx="1">
                  <c:v>22</c:v>
                </c:pt>
                <c:pt idx="2">
                  <c:v>23</c:v>
                </c:pt>
                <c:pt idx="3">
                  <c:v>27</c:v>
                </c:pt>
                <c:pt idx="4">
                  <c:v>31</c:v>
                </c:pt>
                <c:pt idx="5">
                  <c:v>35</c:v>
                </c:pt>
                <c:pt idx="6">
                  <c:v>33</c:v>
                </c:pt>
                <c:pt idx="7">
                  <c:v>32</c:v>
                </c:pt>
                <c:pt idx="8">
                  <c:v>31</c:v>
                </c:pt>
                <c:pt idx="9">
                  <c:v>12</c:v>
                </c:pt>
                <c:pt idx="10">
                  <c:v>12</c:v>
                </c:pt>
                <c:pt idx="11">
                  <c:v>10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N/A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1.2003999999999968</c:v>
                </c:pt>
                <c:pt idx="1">
                  <c:v>2.2004000000000001</c:v>
                </c:pt>
                <c:pt idx="2">
                  <c:v>1.2004999999999968</c:v>
                </c:pt>
                <c:pt idx="3">
                  <c:v>2.2004999999999999</c:v>
                </c:pt>
                <c:pt idx="4">
                  <c:v>1.2005999999999968</c:v>
                </c:pt>
                <c:pt idx="5">
                  <c:v>2.2006000000000001</c:v>
                </c:pt>
                <c:pt idx="6">
                  <c:v>1.2006999999999968</c:v>
                </c:pt>
                <c:pt idx="7">
                  <c:v>2.2006999999999999</c:v>
                </c:pt>
                <c:pt idx="8">
                  <c:v>1.2007999999999968</c:v>
                </c:pt>
                <c:pt idx="9">
                  <c:v>2.2008000000000001</c:v>
                </c:pt>
                <c:pt idx="10">
                  <c:v>1.2008999999999967</c:v>
                </c:pt>
                <c:pt idx="11">
                  <c:v>2.2008999999999999</c:v>
                </c:pt>
              </c:numCache>
            </c:numRef>
          </c:cat>
          <c:val>
            <c:numRef>
              <c:f>Sheet1!$E$2:$E$13</c:f>
              <c:numCache>
                <c:formatCode>General</c:formatCode>
                <c:ptCount val="12"/>
                <c:pt idx="0">
                  <c:v>22</c:v>
                </c:pt>
                <c:pt idx="1">
                  <c:v>17</c:v>
                </c:pt>
                <c:pt idx="2">
                  <c:v>20</c:v>
                </c:pt>
                <c:pt idx="3">
                  <c:v>19</c:v>
                </c:pt>
                <c:pt idx="4">
                  <c:v>17</c:v>
                </c:pt>
                <c:pt idx="5">
                  <c:v>16</c:v>
                </c:pt>
                <c:pt idx="6">
                  <c:v>18</c:v>
                </c:pt>
                <c:pt idx="7">
                  <c:v>14</c:v>
                </c:pt>
                <c:pt idx="8">
                  <c:v>15</c:v>
                </c:pt>
                <c:pt idx="9">
                  <c:v>26</c:v>
                </c:pt>
                <c:pt idx="10">
                  <c:v>16</c:v>
                </c:pt>
                <c:pt idx="11">
                  <c:v>17</c:v>
                </c:pt>
              </c:numCache>
            </c:numRef>
          </c:val>
        </c:ser>
        <c:marker val="1"/>
        <c:axId val="78931456"/>
        <c:axId val="78932992"/>
      </c:lineChart>
      <c:catAx>
        <c:axId val="7893145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78932992"/>
        <c:crosses val="autoZero"/>
        <c:auto val="1"/>
        <c:lblAlgn val="ctr"/>
        <c:lblOffset val="100"/>
      </c:catAx>
      <c:valAx>
        <c:axId val="7893299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78931456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lang="tr-TR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Estonia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1.200399999999999</c:v>
                </c:pt>
                <c:pt idx="1">
                  <c:v>2.2004000000000001</c:v>
                </c:pt>
                <c:pt idx="2">
                  <c:v>1.200499999999999</c:v>
                </c:pt>
                <c:pt idx="3">
                  <c:v>2.2004999999999999</c:v>
                </c:pt>
                <c:pt idx="4">
                  <c:v>1.200599999999999</c:v>
                </c:pt>
                <c:pt idx="5">
                  <c:v>2.2006000000000001</c:v>
                </c:pt>
                <c:pt idx="6">
                  <c:v>1.2006999999999992</c:v>
                </c:pt>
                <c:pt idx="7">
                  <c:v>2.2006999999999999</c:v>
                </c:pt>
                <c:pt idx="8">
                  <c:v>1.2007999999999992</c:v>
                </c:pt>
                <c:pt idx="9">
                  <c:v>2.2008000000000001</c:v>
                </c:pt>
                <c:pt idx="10">
                  <c:v>1.2008999999999992</c:v>
                </c:pt>
                <c:pt idx="11">
                  <c:v>2.2008999999999999</c:v>
                </c:pt>
              </c:numCache>
            </c:num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45</c:v>
                </c:pt>
                <c:pt idx="1">
                  <c:v>47</c:v>
                </c:pt>
                <c:pt idx="2">
                  <c:v>44</c:v>
                </c:pt>
                <c:pt idx="3">
                  <c:v>55</c:v>
                </c:pt>
                <c:pt idx="4">
                  <c:v>54</c:v>
                </c:pt>
                <c:pt idx="5">
                  <c:v>53</c:v>
                </c:pt>
                <c:pt idx="6">
                  <c:v>66</c:v>
                </c:pt>
                <c:pt idx="7">
                  <c:v>62</c:v>
                </c:pt>
                <c:pt idx="8">
                  <c:v>56</c:v>
                </c:pt>
                <c:pt idx="9">
                  <c:v>48</c:v>
                </c:pt>
                <c:pt idx="10">
                  <c:v>38</c:v>
                </c:pt>
                <c:pt idx="11">
                  <c:v>47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Latvia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1.200399999999999</c:v>
                </c:pt>
                <c:pt idx="1">
                  <c:v>2.2004000000000001</c:v>
                </c:pt>
                <c:pt idx="2">
                  <c:v>1.200499999999999</c:v>
                </c:pt>
                <c:pt idx="3">
                  <c:v>2.2004999999999999</c:v>
                </c:pt>
                <c:pt idx="4">
                  <c:v>1.200599999999999</c:v>
                </c:pt>
                <c:pt idx="5">
                  <c:v>2.2006000000000001</c:v>
                </c:pt>
                <c:pt idx="6">
                  <c:v>1.2006999999999992</c:v>
                </c:pt>
                <c:pt idx="7">
                  <c:v>2.2006999999999999</c:v>
                </c:pt>
                <c:pt idx="8">
                  <c:v>1.2007999999999992</c:v>
                </c:pt>
                <c:pt idx="9">
                  <c:v>2.2008000000000001</c:v>
                </c:pt>
                <c:pt idx="10">
                  <c:v>1.2008999999999992</c:v>
                </c:pt>
                <c:pt idx="11">
                  <c:v>2.2008999999999999</c:v>
                </c:pt>
              </c:numCache>
            </c:num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28</c:v>
                </c:pt>
                <c:pt idx="1">
                  <c:v>25</c:v>
                </c:pt>
                <c:pt idx="2">
                  <c:v>27</c:v>
                </c:pt>
                <c:pt idx="3">
                  <c:v>29</c:v>
                </c:pt>
                <c:pt idx="4">
                  <c:v>25</c:v>
                </c:pt>
                <c:pt idx="5">
                  <c:v>30</c:v>
                </c:pt>
                <c:pt idx="6">
                  <c:v>20</c:v>
                </c:pt>
                <c:pt idx="7">
                  <c:v>19</c:v>
                </c:pt>
                <c:pt idx="8">
                  <c:v>15</c:v>
                </c:pt>
                <c:pt idx="9">
                  <c:v>16</c:v>
                </c:pt>
                <c:pt idx="10">
                  <c:v>10</c:v>
                </c:pt>
                <c:pt idx="11">
                  <c:v>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Lithuania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1.200399999999999</c:v>
                </c:pt>
                <c:pt idx="1">
                  <c:v>2.2004000000000001</c:v>
                </c:pt>
                <c:pt idx="2">
                  <c:v>1.200499999999999</c:v>
                </c:pt>
                <c:pt idx="3">
                  <c:v>2.2004999999999999</c:v>
                </c:pt>
                <c:pt idx="4">
                  <c:v>1.200599999999999</c:v>
                </c:pt>
                <c:pt idx="5">
                  <c:v>2.2006000000000001</c:v>
                </c:pt>
                <c:pt idx="6">
                  <c:v>1.2006999999999992</c:v>
                </c:pt>
                <c:pt idx="7">
                  <c:v>2.2006999999999999</c:v>
                </c:pt>
                <c:pt idx="8">
                  <c:v>1.2007999999999992</c:v>
                </c:pt>
                <c:pt idx="9">
                  <c:v>2.2008000000000001</c:v>
                </c:pt>
                <c:pt idx="10">
                  <c:v>1.2008999999999992</c:v>
                </c:pt>
                <c:pt idx="11">
                  <c:v>2.2008999999999999</c:v>
                </c:pt>
              </c:numCache>
            </c:num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31</c:v>
                </c:pt>
                <c:pt idx="1">
                  <c:v>38</c:v>
                </c:pt>
                <c:pt idx="2">
                  <c:v>25</c:v>
                </c:pt>
                <c:pt idx="3">
                  <c:v>27</c:v>
                </c:pt>
                <c:pt idx="4">
                  <c:v>21</c:v>
                </c:pt>
                <c:pt idx="5">
                  <c:v>25</c:v>
                </c:pt>
                <c:pt idx="6">
                  <c:v>26</c:v>
                </c:pt>
                <c:pt idx="7">
                  <c:v>24</c:v>
                </c:pt>
                <c:pt idx="8">
                  <c:v>17</c:v>
                </c:pt>
                <c:pt idx="9">
                  <c:v>16</c:v>
                </c:pt>
                <c:pt idx="10">
                  <c:v>19</c:v>
                </c:pt>
                <c:pt idx="11">
                  <c:v>15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The EU</c:v>
                </c:pt>
              </c:strCache>
            </c:strRef>
          </c:tx>
          <c:cat>
            <c:numRef>
              <c:f>Sheet1!$A$2:$A$13</c:f>
              <c:numCache>
                <c:formatCode>General</c:formatCode>
                <c:ptCount val="12"/>
                <c:pt idx="0">
                  <c:v>1.200399999999999</c:v>
                </c:pt>
                <c:pt idx="1">
                  <c:v>2.2004000000000001</c:v>
                </c:pt>
                <c:pt idx="2">
                  <c:v>1.200499999999999</c:v>
                </c:pt>
                <c:pt idx="3">
                  <c:v>2.2004999999999999</c:v>
                </c:pt>
                <c:pt idx="4">
                  <c:v>1.200599999999999</c:v>
                </c:pt>
                <c:pt idx="5">
                  <c:v>2.2006000000000001</c:v>
                </c:pt>
                <c:pt idx="6">
                  <c:v>1.2006999999999992</c:v>
                </c:pt>
                <c:pt idx="7">
                  <c:v>2.2006999999999999</c:v>
                </c:pt>
                <c:pt idx="8">
                  <c:v>1.2007999999999992</c:v>
                </c:pt>
                <c:pt idx="9">
                  <c:v>2.2008000000000001</c:v>
                </c:pt>
                <c:pt idx="10">
                  <c:v>1.2008999999999992</c:v>
                </c:pt>
                <c:pt idx="11">
                  <c:v>2.2008999999999999</c:v>
                </c:pt>
              </c:numCache>
            </c:numRef>
          </c:cat>
          <c:val>
            <c:numRef>
              <c:f>Sheet1!$E$2:$E$13</c:f>
              <c:numCache>
                <c:formatCode>General</c:formatCode>
                <c:ptCount val="12"/>
                <c:pt idx="0">
                  <c:v>28</c:v>
                </c:pt>
                <c:pt idx="1">
                  <c:v>34</c:v>
                </c:pt>
                <c:pt idx="2">
                  <c:v>31</c:v>
                </c:pt>
                <c:pt idx="3">
                  <c:v>31</c:v>
                </c:pt>
                <c:pt idx="4">
                  <c:v>35</c:v>
                </c:pt>
                <c:pt idx="5">
                  <c:v>30</c:v>
                </c:pt>
                <c:pt idx="6">
                  <c:v>41</c:v>
                </c:pt>
                <c:pt idx="7">
                  <c:v>34</c:v>
                </c:pt>
                <c:pt idx="8">
                  <c:v>32</c:v>
                </c:pt>
                <c:pt idx="9">
                  <c:v>34</c:v>
                </c:pt>
                <c:pt idx="10">
                  <c:v>32</c:v>
                </c:pt>
                <c:pt idx="11">
                  <c:v>29</c:v>
                </c:pt>
              </c:numCache>
            </c:numRef>
          </c:val>
        </c:ser>
        <c:marker val="1"/>
        <c:axId val="81095296"/>
        <c:axId val="81093760"/>
      </c:lineChart>
      <c:valAx>
        <c:axId val="8109376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81095296"/>
        <c:crosses val="autoZero"/>
        <c:crossBetween val="between"/>
      </c:valAx>
      <c:catAx>
        <c:axId val="8109529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tr-TR"/>
            </a:pPr>
            <a:endParaRPr lang="en-US"/>
          </a:p>
        </c:txPr>
        <c:crossAx val="81093760"/>
        <c:crosses val="autoZero"/>
        <c:auto val="1"/>
        <c:lblAlgn val="ctr"/>
        <c:lblOffset val="100"/>
      </c:catAx>
    </c:plotArea>
    <c:legend>
      <c:legendPos val="r"/>
      <c:layout/>
      <c:txPr>
        <a:bodyPr/>
        <a:lstStyle/>
        <a:p>
          <a:pPr>
            <a:defRPr lang="tr-TR"/>
          </a:pPr>
          <a:endParaRPr lang="en-US"/>
        </a:p>
      </c:txPr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0.62963</cdr:x>
      <cdr:y>0.03367</cdr:y>
    </cdr:from>
    <cdr:to>
      <cdr:x>0.74074</cdr:x>
      <cdr:y>0.16904</cdr:y>
    </cdr:to>
    <cdr:sp macro="" textlink="">
      <cdr:nvSpPr>
        <cdr:cNvPr id="2" name="Oval Callout 1"/>
        <cdr:cNvSpPr/>
      </cdr:nvSpPr>
      <cdr:spPr>
        <a:xfrm xmlns:a="http://schemas.openxmlformats.org/drawingml/2006/main">
          <a:off x="5181600" y="152400"/>
          <a:ext cx="914400" cy="612648"/>
        </a:xfrm>
        <a:prstGeom xmlns:a="http://schemas.openxmlformats.org/drawingml/2006/main" prst="wedgeEllipseCallou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en-US" smtClean="0"/>
            <a:t>Look</a:t>
          </a:r>
          <a:endParaRPr lang="en-US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9F23AD-49A7-436F-A0D6-DAB234BB3D05}" type="datetimeFigureOut">
              <a:rPr lang="tr-TR" smtClean="0"/>
              <a:pPr/>
              <a:t>11.03.2011</a:t>
            </a:fld>
            <a:endParaRPr lang="tr-T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136BB-A472-453A-A062-2B14EDA30EB6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0A9F8-CB08-4BB3-A297-322A2308F6AE}" type="datetimeFigureOut">
              <a:rPr lang="tr-TR"/>
              <a:pPr>
                <a:defRPr/>
              </a:pPr>
              <a:t>11.03.2011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2ED9F6-CE09-49B4-8B23-5887D60B8EFF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D89A24-C4FD-4F9A-A32B-2ACFDAEE7C37}" type="datetimeFigureOut">
              <a:rPr lang="tr-TR"/>
              <a:pPr>
                <a:defRPr/>
              </a:pPr>
              <a:t>11.03.2011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09E23-73BE-4856-ADE6-CD1AA7698E09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3F08B-A8A5-48BC-BDE6-1912E33BDE1C}" type="datetimeFigureOut">
              <a:rPr lang="tr-TR"/>
              <a:pPr>
                <a:defRPr/>
              </a:pPr>
              <a:t>11.03.2011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B88E8-1D8B-43FB-A497-74E483E67ACF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B49A70-31CE-40A4-B31F-1333A270981B}" type="datetimeFigureOut">
              <a:rPr lang="tr-TR"/>
              <a:pPr>
                <a:defRPr/>
              </a:pPr>
              <a:t>11.03.2011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504F9-4B59-4CD6-BD50-2EF050DBC111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93EC8F-C754-40D1-AFFC-CB320A575F84}" type="datetimeFigureOut">
              <a:rPr lang="tr-TR"/>
              <a:pPr>
                <a:defRPr/>
              </a:pPr>
              <a:t>11.03.2011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87461-4C35-48BF-8563-E432D72FDAC2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BE0AF8-4951-4C91-B5CD-ABCA6D5B89D4}" type="datetimeFigureOut">
              <a:rPr lang="tr-TR"/>
              <a:pPr>
                <a:defRPr/>
              </a:pPr>
              <a:t>11.03.2011</a:t>
            </a:fld>
            <a:endParaRPr lang="tr-T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18D3D-FDD2-4F8E-8D7D-1AE00B24C1FF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8213F-BCAD-4B48-9AB0-80D50031312B}" type="datetimeFigureOut">
              <a:rPr lang="tr-TR"/>
              <a:pPr>
                <a:defRPr/>
              </a:pPr>
              <a:t>11.03.2011</a:t>
            </a:fld>
            <a:endParaRPr lang="tr-T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BA4017-3FBC-4C3C-814B-B3C8648BCB11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E8FA5-BD36-4AFD-A8F5-6D7796F08FF0}" type="datetimeFigureOut">
              <a:rPr lang="tr-TR"/>
              <a:pPr>
                <a:defRPr/>
              </a:pPr>
              <a:t>11.03.2011</a:t>
            </a:fld>
            <a:endParaRPr lang="tr-T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38431-956F-46AC-B349-9D349558141D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21C66-B54B-42C1-9405-A1C83DA02A1C}" type="datetimeFigureOut">
              <a:rPr lang="tr-TR"/>
              <a:pPr>
                <a:defRPr/>
              </a:pPr>
              <a:t>11.03.2011</a:t>
            </a:fld>
            <a:endParaRPr lang="tr-T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FCB142-365F-4841-B632-457DC602B824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BFBFB-D27A-49DB-BA52-8EBCBACBB1A4}" type="datetimeFigureOut">
              <a:rPr lang="tr-TR"/>
              <a:pPr>
                <a:defRPr/>
              </a:pPr>
              <a:t>11.03.2011</a:t>
            </a:fld>
            <a:endParaRPr lang="tr-T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A74D6-A3EC-4BEC-9681-77508A23DF09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745D9-A35D-4661-A44B-23D8F94DADCF}" type="datetimeFigureOut">
              <a:rPr lang="tr-TR"/>
              <a:pPr>
                <a:defRPr/>
              </a:pPr>
              <a:t>11.03.2011</a:t>
            </a:fld>
            <a:endParaRPr lang="tr-T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0B00D-E3BA-47E2-9CEF-4D5E4875DDD2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tr-TR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9A8C52-F697-41A1-AD7A-FEF4BF953536}" type="datetimeFigureOut">
              <a:rPr lang="tr-TR"/>
              <a:pPr>
                <a:defRPr/>
              </a:pPr>
              <a:t>11.03.2011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A3E64A3-C934-4C21-8101-29CDE6E4B38A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While looking forward for the </a:t>
            </a:r>
            <a:r>
              <a:rPr lang="en-US" sz="2000" b="1" dirty="0" smtClean="0"/>
              <a:t>next twelve months</a:t>
            </a:r>
            <a:r>
              <a:rPr lang="en-US" sz="2000" dirty="0" smtClean="0"/>
              <a:t>: </a:t>
            </a:r>
            <a:r>
              <a:rPr lang="tr-TR" sz="2000" u="sng" dirty="0" err="1" smtClean="0"/>
              <a:t>employment</a:t>
            </a:r>
            <a:r>
              <a:rPr lang="tr-TR" sz="2000" u="sng" dirty="0" smtClean="0"/>
              <a:t> in </a:t>
            </a:r>
            <a:r>
              <a:rPr lang="tr-TR" sz="2000" u="sng" dirty="0" err="1" smtClean="0"/>
              <a:t>nation</a:t>
            </a:r>
            <a:r>
              <a:rPr lang="tr-TR" sz="2000" u="sng" dirty="0" smtClean="0"/>
              <a:t> </a:t>
            </a:r>
            <a:r>
              <a:rPr lang="tr-TR" sz="2000" u="sng" dirty="0" err="1" smtClean="0"/>
              <a:t>state</a:t>
            </a:r>
            <a:r>
              <a:rPr lang="tr-TR" sz="2000" u="sng" dirty="0" smtClean="0"/>
              <a:t> (EU </a:t>
            </a:r>
            <a:r>
              <a:rPr lang="tr-TR" sz="2000" u="sng" dirty="0" err="1" smtClean="0"/>
              <a:t>level</a:t>
            </a:r>
            <a:r>
              <a:rPr lang="tr-TR" sz="2000" u="sng" dirty="0" smtClean="0"/>
              <a:t>) </a:t>
            </a:r>
            <a:r>
              <a:rPr lang="en-US" sz="2000" dirty="0" smtClean="0"/>
              <a:t>is going to improve, stay the same</a:t>
            </a:r>
            <a:r>
              <a:rPr lang="tr-TR" sz="2000" dirty="0" smtClean="0"/>
              <a:t> </a:t>
            </a:r>
            <a:r>
              <a:rPr lang="tr-TR" sz="2000" dirty="0" err="1" smtClean="0"/>
              <a:t>or</a:t>
            </a:r>
            <a:r>
              <a:rPr lang="tr-TR" sz="2000" dirty="0" smtClean="0"/>
              <a:t> </a:t>
            </a:r>
            <a:r>
              <a:rPr lang="tr-TR" sz="2000" dirty="0" err="1" smtClean="0"/>
              <a:t>get</a:t>
            </a:r>
            <a:r>
              <a:rPr lang="tr-TR" sz="2000" dirty="0" smtClean="0"/>
              <a:t> </a:t>
            </a:r>
            <a:r>
              <a:rPr lang="tr-TR" sz="2000" dirty="0" err="1" smtClean="0"/>
              <a:t>worse</a:t>
            </a:r>
            <a:r>
              <a:rPr lang="en-US" sz="2000" dirty="0" smtClean="0"/>
              <a:t> </a:t>
            </a:r>
            <a:r>
              <a:rPr lang="en-US" sz="2000" b="1" dirty="0" smtClean="0"/>
              <a:t>Source: Standard </a:t>
            </a:r>
            <a:r>
              <a:rPr lang="en-US" sz="2000" b="1" dirty="0" err="1" smtClean="0"/>
              <a:t>Eurobarometer</a:t>
            </a:r>
            <a:r>
              <a:rPr lang="en-US" sz="2000" b="1" dirty="0" smtClean="0"/>
              <a:t> </a:t>
            </a:r>
            <a:r>
              <a:rPr lang="tr-TR" sz="2000" b="1" dirty="0" smtClean="0"/>
              <a:t>2004</a:t>
            </a:r>
            <a:r>
              <a:rPr lang="en-US" sz="2000" b="1" dirty="0" smtClean="0"/>
              <a:t>-2009</a:t>
            </a:r>
            <a:endParaRPr lang="tr-TR" sz="2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/>
              <a:t>Figure. 4 </a:t>
            </a:r>
            <a:r>
              <a:rPr lang="en-US" sz="2400" dirty="0" smtClean="0"/>
              <a:t>“Do you trust Latvia’s government?” (</a:t>
            </a:r>
            <a:r>
              <a:rPr lang="en-US" sz="2400" b="1" dirty="0" smtClean="0"/>
              <a:t>LV respondents 2004-2009) </a:t>
            </a:r>
            <a:br>
              <a:rPr lang="en-US" sz="2400" b="1" dirty="0" smtClean="0"/>
            </a:br>
            <a:r>
              <a:rPr lang="en-US" sz="2400" i="1" dirty="0" smtClean="0"/>
              <a:t>Source: Standard </a:t>
            </a:r>
            <a:r>
              <a:rPr lang="en-US" sz="2400" i="1" dirty="0" err="1" smtClean="0"/>
              <a:t>Eurobarometer</a:t>
            </a:r>
            <a:r>
              <a:rPr lang="en-US" sz="2400" i="1" dirty="0" smtClean="0"/>
              <a:t> </a:t>
            </a:r>
            <a:endParaRPr lang="en-US" sz="2400" i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“Do you trust your parliament?” 2004-2009 (</a:t>
            </a:r>
            <a:r>
              <a:rPr lang="en-GB" sz="2400" dirty="0" err="1" smtClean="0"/>
              <a:t>Standart</a:t>
            </a:r>
            <a:r>
              <a:rPr lang="en-GB" sz="2400" dirty="0" smtClean="0"/>
              <a:t> </a:t>
            </a:r>
            <a:r>
              <a:rPr lang="en-GB" sz="2400" i="1" dirty="0" err="1" smtClean="0"/>
              <a:t>Eurobarometer</a:t>
            </a:r>
            <a:r>
              <a:rPr lang="en-GB" sz="2400" dirty="0" smtClean="0"/>
              <a:t>)</a:t>
            </a:r>
            <a:r>
              <a:rPr lang="tr-TR" sz="2400" dirty="0" smtClean="0"/>
              <a:t> </a:t>
            </a:r>
            <a:r>
              <a:rPr lang="tr-TR" sz="2400" b="1" dirty="0" smtClean="0"/>
              <a:t>YES </a:t>
            </a:r>
            <a:r>
              <a:rPr lang="tr-TR" sz="2400" b="1" dirty="0" err="1" smtClean="0"/>
              <a:t>answers</a:t>
            </a:r>
            <a:r>
              <a:rPr lang="tr-TR" sz="2400" b="1" dirty="0" smtClean="0"/>
              <a:t> </a:t>
            </a:r>
            <a:r>
              <a:rPr lang="tr-TR" b="1" dirty="0" smtClean="0"/>
              <a:t/>
            </a:r>
            <a:br>
              <a:rPr lang="tr-TR" b="1" dirty="0" smtClean="0"/>
            </a:br>
            <a:endParaRPr lang="tr-TR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“Do you trust your parliament?” 200</a:t>
            </a:r>
            <a:r>
              <a:rPr lang="tr-TR" sz="2400" dirty="0" smtClean="0"/>
              <a:t>1</a:t>
            </a:r>
            <a:r>
              <a:rPr lang="en-GB" sz="2400" dirty="0" smtClean="0"/>
              <a:t>-2009 (</a:t>
            </a:r>
            <a:r>
              <a:rPr lang="en-GB" sz="2400" dirty="0" err="1" smtClean="0"/>
              <a:t>Standar</a:t>
            </a:r>
            <a:r>
              <a:rPr lang="tr-TR" sz="2400" dirty="0" smtClean="0"/>
              <a:t>d</a:t>
            </a:r>
            <a:r>
              <a:rPr lang="en-GB" sz="2400" dirty="0" smtClean="0"/>
              <a:t> </a:t>
            </a:r>
            <a:r>
              <a:rPr lang="en-GB" sz="2400" i="1" dirty="0" err="1" smtClean="0"/>
              <a:t>Eurobarometer</a:t>
            </a:r>
            <a:r>
              <a:rPr lang="en-GB" sz="2400" dirty="0" smtClean="0"/>
              <a:t>)</a:t>
            </a:r>
            <a:r>
              <a:rPr lang="tr-TR" sz="2400" dirty="0" smtClean="0"/>
              <a:t> </a:t>
            </a:r>
            <a:r>
              <a:rPr lang="tr-TR" sz="2400" b="1" dirty="0" smtClean="0"/>
              <a:t>YES </a:t>
            </a:r>
            <a:r>
              <a:rPr lang="tr-TR" sz="2400" b="1" dirty="0" err="1" smtClean="0"/>
              <a:t>answers</a:t>
            </a:r>
            <a:endParaRPr lang="tr-TR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/>
              <a:t>Figure. 5 </a:t>
            </a:r>
            <a:r>
              <a:rPr lang="en-US" sz="2400" dirty="0" smtClean="0"/>
              <a:t>“Do you trust the </a:t>
            </a:r>
            <a:r>
              <a:rPr lang="en-US" sz="2400" i="1" dirty="0" err="1" smtClean="0"/>
              <a:t>Saeima</a:t>
            </a:r>
            <a:r>
              <a:rPr lang="en-US" sz="2400" dirty="0" smtClean="0"/>
              <a:t> (parliament)?” (</a:t>
            </a:r>
            <a:r>
              <a:rPr lang="en-US" sz="2400" b="1" dirty="0" smtClean="0"/>
              <a:t>LV respondents 2004-2009) </a:t>
            </a:r>
            <a:br>
              <a:rPr lang="en-US" sz="2400" b="1" dirty="0" smtClean="0"/>
            </a:br>
            <a:r>
              <a:rPr lang="en-US" sz="2400" i="1" dirty="0" smtClean="0"/>
              <a:t>Source:  Standard </a:t>
            </a:r>
            <a:r>
              <a:rPr lang="en-US" sz="2400" i="1" dirty="0" err="1" smtClean="0"/>
              <a:t>Eurobarometer</a:t>
            </a:r>
            <a:endParaRPr lang="en-US" sz="2400" i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“Do you trust your </a:t>
            </a:r>
            <a:r>
              <a:rPr lang="tr-TR" sz="2400" dirty="0" err="1" smtClean="0"/>
              <a:t>political</a:t>
            </a:r>
            <a:r>
              <a:rPr lang="tr-TR" sz="2400" dirty="0" smtClean="0"/>
              <a:t> </a:t>
            </a:r>
            <a:r>
              <a:rPr lang="tr-TR" sz="2400" dirty="0" err="1" smtClean="0"/>
              <a:t>parties</a:t>
            </a:r>
            <a:r>
              <a:rPr lang="en-GB" sz="2400" dirty="0" smtClean="0"/>
              <a:t>?” 2004-2009 (</a:t>
            </a:r>
            <a:r>
              <a:rPr lang="en-GB" sz="2400" dirty="0" err="1" smtClean="0"/>
              <a:t>Standart</a:t>
            </a:r>
            <a:r>
              <a:rPr lang="en-GB" sz="2400" dirty="0" smtClean="0"/>
              <a:t> </a:t>
            </a:r>
            <a:r>
              <a:rPr lang="en-GB" sz="2400" i="1" dirty="0" err="1" smtClean="0"/>
              <a:t>Eurobarometer</a:t>
            </a:r>
            <a:r>
              <a:rPr lang="en-GB" sz="2400" dirty="0" smtClean="0"/>
              <a:t>)</a:t>
            </a:r>
            <a:r>
              <a:rPr lang="tr-TR" sz="2400" dirty="0" smtClean="0"/>
              <a:t> </a:t>
            </a:r>
            <a:r>
              <a:rPr lang="tr-TR" sz="2400" b="1" dirty="0" smtClean="0"/>
              <a:t>YES </a:t>
            </a:r>
            <a:r>
              <a:rPr lang="tr-TR" sz="2400" b="1" dirty="0" err="1" smtClean="0"/>
              <a:t>answers</a:t>
            </a:r>
            <a:r>
              <a:rPr lang="tr-TR" sz="2400" b="1" dirty="0" smtClean="0"/>
              <a:t> </a:t>
            </a:r>
            <a:endParaRPr lang="tr-TR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Figure. 3 </a:t>
            </a:r>
            <a:r>
              <a:rPr lang="en-US" sz="2800" dirty="0" smtClean="0"/>
              <a:t>“Do you trust political parties in Latvia?”</a:t>
            </a:r>
            <a:r>
              <a:rPr lang="tr-TR" sz="2800" dirty="0" smtClean="0"/>
              <a:t> </a:t>
            </a:r>
            <a:r>
              <a:rPr lang="en-US" sz="2800" dirty="0" smtClean="0"/>
              <a:t>(</a:t>
            </a:r>
            <a:r>
              <a:rPr lang="en-US" sz="2800" b="1" dirty="0" smtClean="0"/>
              <a:t>LV respondents 2004-2009) </a:t>
            </a:r>
            <a:br>
              <a:rPr lang="en-US" sz="2800" b="1" dirty="0" smtClean="0"/>
            </a:br>
            <a:r>
              <a:rPr lang="en-US" sz="2800" i="1" dirty="0" smtClean="0"/>
              <a:t>Source:</a:t>
            </a:r>
            <a:r>
              <a:rPr lang="en-US" sz="2800" dirty="0" smtClean="0"/>
              <a:t> </a:t>
            </a:r>
            <a:r>
              <a:rPr lang="en-US" sz="2800" i="1" dirty="0" smtClean="0"/>
              <a:t>Standard</a:t>
            </a:r>
            <a:r>
              <a:rPr lang="en-US" sz="2800" dirty="0" smtClean="0"/>
              <a:t> </a:t>
            </a:r>
            <a:r>
              <a:rPr lang="en-US" sz="2800" i="1" dirty="0" err="1" smtClean="0"/>
              <a:t>Eurobarometer</a:t>
            </a:r>
            <a:endParaRPr lang="en-US" sz="2800" i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“Do you trust </a:t>
            </a:r>
            <a:r>
              <a:rPr lang="tr-TR" sz="2800" dirty="0" err="1" smtClean="0"/>
              <a:t>the</a:t>
            </a:r>
            <a:r>
              <a:rPr lang="tr-TR" sz="2800" dirty="0" smtClean="0"/>
              <a:t> EU</a:t>
            </a:r>
            <a:r>
              <a:rPr lang="en-GB" sz="2800" dirty="0" smtClean="0"/>
              <a:t>?” 2004-2009 (</a:t>
            </a:r>
            <a:r>
              <a:rPr lang="en-GB" sz="2800" dirty="0" err="1" smtClean="0"/>
              <a:t>Standart</a:t>
            </a:r>
            <a:r>
              <a:rPr lang="en-GB" sz="2800" dirty="0" smtClean="0"/>
              <a:t> </a:t>
            </a:r>
            <a:r>
              <a:rPr lang="en-GB" sz="2800" i="1" dirty="0" err="1" smtClean="0"/>
              <a:t>Eurobarometer</a:t>
            </a:r>
            <a:r>
              <a:rPr lang="en-GB" sz="2800" dirty="0" smtClean="0"/>
              <a:t>)</a:t>
            </a:r>
            <a:r>
              <a:rPr lang="tr-TR" sz="2800" dirty="0" smtClean="0"/>
              <a:t> </a:t>
            </a:r>
            <a:r>
              <a:rPr lang="tr-TR" sz="2800" b="1" dirty="0" smtClean="0"/>
              <a:t>YES </a:t>
            </a:r>
            <a:r>
              <a:rPr lang="tr-TR" sz="2800" b="1" dirty="0" err="1" smtClean="0"/>
              <a:t>answers</a:t>
            </a:r>
            <a:r>
              <a:rPr lang="tr-TR" sz="2800" b="1" dirty="0" smtClean="0"/>
              <a:t> </a:t>
            </a:r>
            <a:endParaRPr lang="tr-TR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/>
              <a:t>Figure. 8 </a:t>
            </a:r>
            <a:r>
              <a:rPr lang="en-US" sz="2400" dirty="0" smtClean="0"/>
              <a:t>“Do you trust the EU?” (</a:t>
            </a:r>
            <a:r>
              <a:rPr lang="en-US" sz="2400" b="1" dirty="0" smtClean="0"/>
              <a:t>LV respondents 2004-2009) </a:t>
            </a:r>
            <a:br>
              <a:rPr lang="en-US" sz="2400" b="1" dirty="0" smtClean="0"/>
            </a:br>
            <a:r>
              <a:rPr lang="en-US" sz="2400" i="1" dirty="0" smtClean="0"/>
              <a:t>Source: Standard </a:t>
            </a:r>
            <a:r>
              <a:rPr lang="en-US" sz="2400" i="1" dirty="0" err="1" smtClean="0"/>
              <a:t>Eurobarometer</a:t>
            </a:r>
            <a:endParaRPr lang="tr-TR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“Do you trust</a:t>
            </a:r>
            <a:r>
              <a:rPr lang="tr-TR" sz="2400" dirty="0" smtClean="0"/>
              <a:t> </a:t>
            </a:r>
            <a:r>
              <a:rPr lang="tr-TR" sz="2400" dirty="0" err="1" smtClean="0"/>
              <a:t>the</a:t>
            </a:r>
            <a:r>
              <a:rPr lang="en-US" sz="2400" dirty="0" smtClean="0"/>
              <a:t> </a:t>
            </a:r>
            <a:r>
              <a:rPr lang="tr-TR" sz="2400" dirty="0" err="1" smtClean="0"/>
              <a:t>Latvian</a:t>
            </a:r>
            <a:r>
              <a:rPr lang="tr-TR" sz="2400" dirty="0" smtClean="0"/>
              <a:t> </a:t>
            </a:r>
            <a:r>
              <a:rPr lang="tr-TR" sz="2400" dirty="0" err="1" smtClean="0"/>
              <a:t>court</a:t>
            </a:r>
            <a:r>
              <a:rPr lang="tr-TR" sz="2400" dirty="0" smtClean="0"/>
              <a:t> </a:t>
            </a:r>
            <a:r>
              <a:rPr lang="tr-TR" sz="2400" dirty="0" err="1" smtClean="0"/>
              <a:t>system</a:t>
            </a:r>
            <a:r>
              <a:rPr lang="en-US" sz="2400" dirty="0" smtClean="0"/>
              <a:t>?” (</a:t>
            </a:r>
            <a:r>
              <a:rPr lang="en-US" sz="2400" b="1" dirty="0" smtClean="0"/>
              <a:t>LV respondents 2004-2009) </a:t>
            </a:r>
            <a:br>
              <a:rPr lang="en-US" sz="2400" b="1" dirty="0" smtClean="0"/>
            </a:br>
            <a:r>
              <a:rPr lang="en-US" sz="2400" i="1" dirty="0" smtClean="0"/>
              <a:t>Source: Standard </a:t>
            </a:r>
            <a:r>
              <a:rPr lang="en-US" sz="2400" i="1" dirty="0" err="1" smtClean="0"/>
              <a:t>Eurobarometer</a:t>
            </a:r>
            <a:endParaRPr lang="tr-TR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“Do you trust</a:t>
            </a:r>
            <a:r>
              <a:rPr lang="tr-TR" sz="2400" dirty="0" smtClean="0"/>
              <a:t> </a:t>
            </a:r>
            <a:r>
              <a:rPr lang="tr-TR" sz="2400" dirty="0" err="1" smtClean="0"/>
              <a:t>your</a:t>
            </a:r>
            <a:r>
              <a:rPr lang="tr-TR" sz="2400" dirty="0" smtClean="0"/>
              <a:t> </a:t>
            </a:r>
            <a:r>
              <a:rPr lang="tr-TR" sz="2400" dirty="0" err="1" smtClean="0"/>
              <a:t>court</a:t>
            </a:r>
            <a:r>
              <a:rPr lang="tr-TR" sz="2400" dirty="0" smtClean="0"/>
              <a:t> </a:t>
            </a:r>
            <a:r>
              <a:rPr lang="tr-TR" sz="2400" dirty="0" err="1" smtClean="0"/>
              <a:t>system</a:t>
            </a:r>
            <a:r>
              <a:rPr lang="en-US" sz="2400" dirty="0" smtClean="0"/>
              <a:t>?” (</a:t>
            </a:r>
            <a:r>
              <a:rPr lang="en-US" sz="2400" b="1" dirty="0" smtClean="0"/>
              <a:t>2004-2009)</a:t>
            </a:r>
            <a:r>
              <a:rPr lang="tr-TR" sz="2400" b="1" dirty="0" smtClean="0"/>
              <a:t> YES </a:t>
            </a:r>
            <a:r>
              <a:rPr lang="tr-TR" sz="2400" b="1" dirty="0" err="1" smtClean="0"/>
              <a:t>answers</a:t>
            </a:r>
            <a:r>
              <a:rPr lang="en-US" sz="2400" b="1" dirty="0" smtClean="0"/>
              <a:t> </a:t>
            </a:r>
            <a:br>
              <a:rPr lang="en-US" sz="2400" b="1" dirty="0" smtClean="0"/>
            </a:br>
            <a:r>
              <a:rPr lang="en-US" sz="2400" i="1" dirty="0" smtClean="0"/>
              <a:t>Source: Standard </a:t>
            </a:r>
            <a:r>
              <a:rPr lang="en-US" sz="2400" i="1" dirty="0" err="1" smtClean="0"/>
              <a:t>Eurobarometer</a:t>
            </a:r>
            <a:endParaRPr lang="tr-TR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While looking forward for the </a:t>
            </a:r>
            <a:r>
              <a:rPr lang="en-US" sz="2000" b="1" dirty="0" smtClean="0"/>
              <a:t>next twelve months</a:t>
            </a:r>
            <a:r>
              <a:rPr lang="en-US" sz="2000" dirty="0" smtClean="0"/>
              <a:t>: </a:t>
            </a:r>
            <a:r>
              <a:rPr lang="tr-TR" sz="2000" u="sng" dirty="0" err="1" smtClean="0"/>
              <a:t>employment</a:t>
            </a:r>
            <a:r>
              <a:rPr lang="tr-TR" sz="2000" u="sng" dirty="0" smtClean="0"/>
              <a:t> in </a:t>
            </a:r>
            <a:r>
              <a:rPr lang="tr-TR" sz="2000" b="1" dirty="0" err="1" smtClean="0"/>
              <a:t>Latvia</a:t>
            </a:r>
            <a:r>
              <a:rPr lang="tr-TR" sz="2000" u="sng" dirty="0" smtClean="0"/>
              <a:t> </a:t>
            </a:r>
            <a:r>
              <a:rPr lang="en-US" sz="2000" dirty="0" smtClean="0"/>
              <a:t>is going to improve, stay the same</a:t>
            </a:r>
            <a:r>
              <a:rPr lang="tr-TR" sz="2000" dirty="0" smtClean="0"/>
              <a:t> </a:t>
            </a:r>
            <a:r>
              <a:rPr lang="tr-TR" sz="2000" dirty="0" err="1" smtClean="0"/>
              <a:t>or</a:t>
            </a:r>
            <a:r>
              <a:rPr lang="tr-TR" sz="2000" dirty="0" smtClean="0"/>
              <a:t> </a:t>
            </a:r>
            <a:r>
              <a:rPr lang="tr-TR" sz="2000" dirty="0" err="1" smtClean="0"/>
              <a:t>get</a:t>
            </a:r>
            <a:r>
              <a:rPr lang="tr-TR" sz="2000" dirty="0" smtClean="0"/>
              <a:t> </a:t>
            </a:r>
            <a:r>
              <a:rPr lang="tr-TR" sz="2000" dirty="0" err="1" smtClean="0"/>
              <a:t>worse</a:t>
            </a:r>
            <a:r>
              <a:rPr lang="en-US" sz="2000" dirty="0" smtClean="0"/>
              <a:t> </a:t>
            </a:r>
            <a:r>
              <a:rPr lang="en-US" sz="2000" b="1" dirty="0" smtClean="0"/>
              <a:t>Source: Standard </a:t>
            </a:r>
            <a:r>
              <a:rPr lang="en-US" sz="2000" b="1" dirty="0" err="1" smtClean="0"/>
              <a:t>Eurobarometer</a:t>
            </a:r>
            <a:r>
              <a:rPr lang="en-US" sz="2000" b="1" dirty="0" smtClean="0"/>
              <a:t> </a:t>
            </a:r>
            <a:r>
              <a:rPr lang="tr-TR" sz="2000" b="1" dirty="0" smtClean="0"/>
              <a:t>2004</a:t>
            </a:r>
            <a:r>
              <a:rPr lang="en-US" sz="2000" b="1" dirty="0" smtClean="0"/>
              <a:t>-2009</a:t>
            </a:r>
            <a:endParaRPr lang="tr-TR" sz="2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Trust in 3B political institutions (</a:t>
            </a:r>
            <a:r>
              <a:rPr lang="en-US" sz="2400" u="sng" dirty="0" smtClean="0"/>
              <a:t>mean result </a:t>
            </a:r>
            <a:r>
              <a:rPr lang="en-US" sz="2400" smtClean="0"/>
              <a:t>from trust </a:t>
            </a:r>
            <a:r>
              <a:rPr lang="en-US" sz="2400" dirty="0" smtClean="0"/>
              <a:t>in parliaments, </a:t>
            </a:r>
            <a:r>
              <a:rPr lang="en-US" sz="2400" dirty="0" err="1" smtClean="0"/>
              <a:t>pol.parties</a:t>
            </a:r>
            <a:r>
              <a:rPr lang="en-US" sz="2400" dirty="0" smtClean="0"/>
              <a:t> &amp; court systems) </a:t>
            </a:r>
            <a:r>
              <a:rPr lang="en-US" sz="2400" i="1" dirty="0" smtClean="0"/>
              <a:t>Source</a:t>
            </a:r>
            <a:r>
              <a:rPr lang="en-US" sz="2400" dirty="0" smtClean="0"/>
              <a:t>: Ehin:2007 and Standard </a:t>
            </a:r>
            <a:r>
              <a:rPr lang="en-US" sz="2400" dirty="0" err="1" smtClean="0"/>
              <a:t>Eurobarometer</a:t>
            </a:r>
            <a:endParaRPr lang="en-US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“Do you trust</a:t>
            </a:r>
            <a:r>
              <a:rPr lang="tr-TR" sz="2400" dirty="0" smtClean="0"/>
              <a:t> </a:t>
            </a:r>
            <a:r>
              <a:rPr lang="tr-TR" sz="2400" dirty="0" err="1" smtClean="0"/>
              <a:t>your</a:t>
            </a:r>
            <a:r>
              <a:rPr lang="tr-TR" sz="2400" dirty="0" smtClean="0"/>
              <a:t> </a:t>
            </a:r>
            <a:r>
              <a:rPr lang="tr-TR" sz="2400" dirty="0" err="1" smtClean="0"/>
              <a:t>trade</a:t>
            </a:r>
            <a:r>
              <a:rPr lang="tr-TR" sz="2400" dirty="0" smtClean="0"/>
              <a:t> </a:t>
            </a:r>
            <a:r>
              <a:rPr lang="tr-TR" sz="2400" dirty="0" err="1" smtClean="0"/>
              <a:t>unions</a:t>
            </a:r>
            <a:r>
              <a:rPr lang="en-US" sz="2400" dirty="0" smtClean="0"/>
              <a:t>?” (</a:t>
            </a:r>
            <a:r>
              <a:rPr lang="en-US" sz="2400" b="1" dirty="0" smtClean="0"/>
              <a:t>2004-2009)</a:t>
            </a:r>
            <a:r>
              <a:rPr lang="tr-TR" sz="2400" b="1" dirty="0" smtClean="0"/>
              <a:t> YES </a:t>
            </a:r>
            <a:r>
              <a:rPr lang="tr-TR" sz="2400" b="1" dirty="0" err="1" smtClean="0"/>
              <a:t>answers</a:t>
            </a:r>
            <a:r>
              <a:rPr lang="en-US" sz="2400" b="1" dirty="0" smtClean="0"/>
              <a:t> </a:t>
            </a:r>
            <a:br>
              <a:rPr lang="en-US" sz="2400" b="1" dirty="0" smtClean="0"/>
            </a:br>
            <a:r>
              <a:rPr lang="en-US" sz="2400" i="1" dirty="0" smtClean="0"/>
              <a:t>Source: Standard </a:t>
            </a:r>
            <a:r>
              <a:rPr lang="en-US" sz="2400" i="1" dirty="0" err="1" smtClean="0"/>
              <a:t>Eurobarometer</a:t>
            </a:r>
            <a:endParaRPr lang="tr-TR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2400" b="1" dirty="0" smtClean="0"/>
              <a:t/>
            </a:r>
            <a:br>
              <a:rPr lang="tr-TR" sz="2400" b="1" dirty="0" smtClean="0"/>
            </a:br>
            <a:r>
              <a:rPr lang="en-GB" sz="2400" dirty="0" smtClean="0"/>
              <a:t>Did the EU membership benefit your country?” (</a:t>
            </a:r>
            <a:r>
              <a:rPr lang="en-GB" sz="2400" i="1" dirty="0" err="1" smtClean="0"/>
              <a:t>Eurobarometer</a:t>
            </a:r>
            <a:r>
              <a:rPr lang="en-GB" sz="2400" i="1" dirty="0" smtClean="0"/>
              <a:t> </a:t>
            </a:r>
            <a:r>
              <a:rPr lang="en-GB" sz="2400" dirty="0" smtClean="0"/>
              <a:t>2008)</a:t>
            </a:r>
            <a:r>
              <a:rPr lang="tr-TR" dirty="0" smtClean="0"/>
              <a:t/>
            </a:r>
            <a:br>
              <a:rPr lang="tr-TR" dirty="0" smtClean="0"/>
            </a:br>
            <a:endParaRPr lang="tr-TR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Oval Callout 4"/>
          <p:cNvSpPr/>
          <p:nvPr/>
        </p:nvSpPr>
        <p:spPr>
          <a:xfrm>
            <a:off x="1828800" y="1143000"/>
            <a:ext cx="914400" cy="61264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Look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Did the EU membership benefit your country?” (</a:t>
            </a:r>
            <a:r>
              <a:rPr lang="en-GB" sz="2400" i="1" dirty="0" err="1" smtClean="0"/>
              <a:t>Eurobarometer</a:t>
            </a:r>
            <a:r>
              <a:rPr lang="en-GB" sz="2400" i="1" dirty="0" smtClean="0"/>
              <a:t> </a:t>
            </a:r>
            <a:r>
              <a:rPr lang="en-GB" sz="2400" dirty="0" smtClean="0"/>
              <a:t>200</a:t>
            </a:r>
            <a:r>
              <a:rPr lang="tr-TR" sz="2400" dirty="0" smtClean="0"/>
              <a:t>9</a:t>
            </a:r>
            <a:r>
              <a:rPr lang="en-GB" sz="2400" dirty="0" smtClean="0"/>
              <a:t>)</a:t>
            </a:r>
            <a:endParaRPr lang="tr-TR" sz="24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3DA4FF-7DC0-406E-855A-E54C31C85C64}" type="datetime1">
              <a:rPr lang="en-US" smtClean="0"/>
              <a:pPr>
                <a:defRPr/>
              </a:pPr>
              <a:t>3/11/2011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VS</a:t>
            </a:r>
            <a:r>
              <a:rPr lang="en-US" dirty="0" smtClean="0">
                <a:latin typeface="Times New Roman"/>
                <a:cs typeface="Times New Roman"/>
              </a:rPr>
              <a:t>© 2010 EST presentation</a:t>
            </a:r>
            <a:endParaRPr lang="en-US" dirty="0" smtClean="0"/>
          </a:p>
          <a:p>
            <a:pPr>
              <a:defRPr/>
            </a:pPr>
            <a:endParaRPr lang="tr-TR" dirty="0"/>
          </a:p>
        </p:txBody>
      </p:sp>
      <p:sp>
        <p:nvSpPr>
          <p:cNvPr id="7" name="Oval Callout 6"/>
          <p:cNvSpPr/>
          <p:nvPr/>
        </p:nvSpPr>
        <p:spPr>
          <a:xfrm>
            <a:off x="1905000" y="1066800"/>
            <a:ext cx="914400" cy="61264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Look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/>
              <a:t>Figure. 7 </a:t>
            </a:r>
            <a:r>
              <a:rPr lang="en-US" sz="2400" dirty="0" smtClean="0"/>
              <a:t>Did the EU membership benefit Latvia?” (</a:t>
            </a:r>
            <a:r>
              <a:rPr lang="en-US" sz="2400" b="1" dirty="0" smtClean="0"/>
              <a:t>LV respondents </a:t>
            </a:r>
            <a:r>
              <a:rPr lang="tr-TR" sz="2400" b="1" dirty="0" smtClean="0"/>
              <a:t>1999</a:t>
            </a:r>
            <a:r>
              <a:rPr lang="en-US" sz="2400" b="1" dirty="0" smtClean="0"/>
              <a:t>-2009)</a:t>
            </a:r>
            <a:br>
              <a:rPr lang="en-US" sz="2400" b="1" dirty="0" smtClean="0"/>
            </a:br>
            <a:r>
              <a:rPr lang="en-US" sz="2400" i="1" dirty="0" smtClean="0"/>
              <a:t>Source: Standard </a:t>
            </a:r>
            <a:r>
              <a:rPr lang="en-US" sz="2400" i="1" dirty="0" err="1" smtClean="0"/>
              <a:t>Eurobarometer</a:t>
            </a:r>
            <a:endParaRPr lang="en-US" sz="2400" i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 </a:t>
            </a:r>
            <a:r>
              <a:rPr lang="en-US" sz="2400" dirty="0" smtClean="0"/>
              <a:t>Did the EU membership benefit </a:t>
            </a:r>
            <a:r>
              <a:rPr lang="tr-TR" sz="2400" dirty="0" err="1" smtClean="0"/>
              <a:t>your</a:t>
            </a:r>
            <a:r>
              <a:rPr lang="tr-TR" sz="2400" dirty="0" smtClean="0"/>
              <a:t> </a:t>
            </a:r>
            <a:r>
              <a:rPr lang="tr-TR" sz="2400" dirty="0" err="1" smtClean="0"/>
              <a:t>country</a:t>
            </a:r>
            <a:r>
              <a:rPr lang="en-US" sz="2400" dirty="0" smtClean="0"/>
              <a:t>?” (</a:t>
            </a:r>
            <a:r>
              <a:rPr lang="tr-TR" sz="2400" b="1" dirty="0" err="1" smtClean="0"/>
              <a:t>Answers</a:t>
            </a:r>
            <a:r>
              <a:rPr lang="tr-TR" sz="2400" b="1" dirty="0" smtClean="0"/>
              <a:t> ‘’</a:t>
            </a:r>
            <a:r>
              <a:rPr lang="tr-TR" sz="2400" b="1" dirty="0" err="1" smtClean="0"/>
              <a:t>Benefit</a:t>
            </a:r>
            <a:r>
              <a:rPr lang="tr-TR" sz="2400" b="1" dirty="0" smtClean="0"/>
              <a:t>’’ 1999</a:t>
            </a:r>
            <a:r>
              <a:rPr lang="en-US" sz="2400" b="1" dirty="0" smtClean="0"/>
              <a:t>-2009)</a:t>
            </a:r>
            <a:br>
              <a:rPr lang="en-US" sz="2400" b="1" dirty="0" smtClean="0"/>
            </a:br>
            <a:r>
              <a:rPr lang="en-US" sz="2400" i="1" dirty="0" smtClean="0"/>
              <a:t>Source: Standard </a:t>
            </a:r>
            <a:r>
              <a:rPr lang="en-US" sz="2400" i="1" dirty="0" err="1" smtClean="0"/>
              <a:t>Eurobarometer</a:t>
            </a:r>
            <a:endParaRPr lang="tr-TR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Do you believe that membership of your country in the EU is a good thing? (</a:t>
            </a:r>
            <a:r>
              <a:rPr lang="en-GB" sz="2400" i="1" dirty="0" err="1" smtClean="0"/>
              <a:t>Eurobarometer</a:t>
            </a:r>
            <a:r>
              <a:rPr lang="en-GB" sz="2400" dirty="0" smtClean="0"/>
              <a:t> 2008)</a:t>
            </a:r>
            <a:r>
              <a:rPr lang="tr-TR" dirty="0" smtClean="0"/>
              <a:t/>
            </a:r>
            <a:br>
              <a:rPr lang="tr-TR" dirty="0" smtClean="0"/>
            </a:br>
            <a:endParaRPr lang="tr-TR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Do you believe that membership of your country in the EU is a good thing? (</a:t>
            </a:r>
            <a:r>
              <a:rPr lang="en-GB" sz="2400" i="1" dirty="0" err="1" smtClean="0"/>
              <a:t>Eurobarometer</a:t>
            </a:r>
            <a:r>
              <a:rPr lang="en-GB" sz="2400" dirty="0" smtClean="0"/>
              <a:t> 200</a:t>
            </a:r>
            <a:r>
              <a:rPr lang="tr-TR" sz="2400" dirty="0" smtClean="0"/>
              <a:t>9</a:t>
            </a:r>
            <a:r>
              <a:rPr lang="en-GB" sz="2400" dirty="0" smtClean="0"/>
              <a:t>)</a:t>
            </a:r>
            <a:endParaRPr lang="tr-TR" sz="24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3DA4FF-7DC0-406E-855A-E54C31C85C64}" type="datetime1">
              <a:rPr lang="en-US" smtClean="0"/>
              <a:pPr>
                <a:defRPr/>
              </a:pPr>
              <a:t>3/11/2011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VS</a:t>
            </a:r>
            <a:r>
              <a:rPr lang="en-US" dirty="0" smtClean="0">
                <a:latin typeface="Times New Roman"/>
                <a:cs typeface="Times New Roman"/>
              </a:rPr>
              <a:t>© 2010 EST presentation</a:t>
            </a:r>
            <a:endParaRPr lang="en-US" dirty="0" smtClean="0"/>
          </a:p>
          <a:p>
            <a:pPr>
              <a:defRPr/>
            </a:pP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/>
              <a:t>Figure. 6 </a:t>
            </a:r>
            <a:r>
              <a:rPr lang="en-US" sz="2400" dirty="0" smtClean="0"/>
              <a:t>Do you believe that generally Latvia’s membership in the EU is a good thing? (</a:t>
            </a:r>
            <a:r>
              <a:rPr lang="en-US" sz="2400" b="1" dirty="0" smtClean="0"/>
              <a:t>LV respondents </a:t>
            </a:r>
            <a:r>
              <a:rPr lang="tr-TR" sz="2400" b="1" dirty="0" smtClean="0"/>
              <a:t>1999</a:t>
            </a:r>
            <a:r>
              <a:rPr lang="en-US" sz="2400" b="1" dirty="0" smtClean="0"/>
              <a:t>-2009)</a:t>
            </a:r>
            <a:br>
              <a:rPr lang="en-US" sz="2400" b="1" dirty="0" smtClean="0"/>
            </a:br>
            <a:r>
              <a:rPr lang="en-US" sz="2400" i="1" dirty="0" smtClean="0"/>
              <a:t>Source: Standard </a:t>
            </a:r>
            <a:r>
              <a:rPr lang="en-US" sz="2400" i="1" dirty="0" err="1" smtClean="0"/>
              <a:t>Eurobarometer</a:t>
            </a:r>
            <a:endParaRPr lang="en-US" sz="2400" i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Do you believe that generally </a:t>
            </a:r>
            <a:r>
              <a:rPr lang="tr-TR" sz="2400" dirty="0" err="1" smtClean="0"/>
              <a:t>your</a:t>
            </a:r>
            <a:r>
              <a:rPr lang="tr-TR" sz="2400" dirty="0" smtClean="0"/>
              <a:t> </a:t>
            </a:r>
            <a:r>
              <a:rPr lang="tr-TR" sz="2400" dirty="0" err="1" smtClean="0"/>
              <a:t>country’s</a:t>
            </a:r>
            <a:r>
              <a:rPr lang="tr-TR" sz="2400" dirty="0" smtClean="0"/>
              <a:t> </a:t>
            </a:r>
            <a:r>
              <a:rPr lang="en-US" sz="2400" dirty="0" smtClean="0"/>
              <a:t>membership in the EU is a good thing? (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Answers</a:t>
            </a:r>
            <a:r>
              <a:rPr lang="tr-TR" sz="2400" b="1" dirty="0" smtClean="0"/>
              <a:t> ‘’</a:t>
            </a:r>
            <a:r>
              <a:rPr lang="tr-TR" sz="2400" b="1" dirty="0" err="1" smtClean="0"/>
              <a:t>Good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Thing</a:t>
            </a:r>
            <a:r>
              <a:rPr lang="tr-TR" sz="2400" b="1" dirty="0" smtClean="0"/>
              <a:t>’’ - 1999</a:t>
            </a:r>
            <a:r>
              <a:rPr lang="en-US" sz="2400" b="1" dirty="0" smtClean="0"/>
              <a:t>-2009)</a:t>
            </a:r>
            <a:br>
              <a:rPr lang="en-US" sz="2400" b="1" dirty="0" smtClean="0"/>
            </a:br>
            <a:r>
              <a:rPr lang="en-US" sz="2400" i="1" dirty="0" smtClean="0"/>
              <a:t>Source: Standard </a:t>
            </a:r>
            <a:r>
              <a:rPr lang="en-US" sz="2400" i="1" dirty="0" err="1" smtClean="0"/>
              <a:t>Eurobarometer</a:t>
            </a:r>
            <a:endParaRPr lang="tr-TR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While looking forward for the </a:t>
            </a:r>
            <a:r>
              <a:rPr lang="en-US" sz="2000" b="1" dirty="0" smtClean="0"/>
              <a:t>next twelve months</a:t>
            </a:r>
            <a:r>
              <a:rPr lang="en-US" sz="2000" dirty="0" smtClean="0"/>
              <a:t>: </a:t>
            </a:r>
            <a:r>
              <a:rPr lang="tr-TR" sz="2000" u="sng" dirty="0" err="1" smtClean="0"/>
              <a:t>employment</a:t>
            </a:r>
            <a:r>
              <a:rPr lang="tr-TR" sz="2000" u="sng" dirty="0" smtClean="0"/>
              <a:t> </a:t>
            </a:r>
            <a:r>
              <a:rPr lang="tr-TR" sz="2000" u="sng" dirty="0" err="1" smtClean="0"/>
              <a:t>situation</a:t>
            </a:r>
            <a:r>
              <a:rPr lang="tr-TR" sz="2000" u="sng" dirty="0" smtClean="0"/>
              <a:t> in </a:t>
            </a:r>
            <a:r>
              <a:rPr lang="tr-TR" sz="2000" b="1" dirty="0" err="1" smtClean="0"/>
              <a:t>Estonia</a:t>
            </a:r>
            <a:r>
              <a:rPr lang="tr-TR" sz="2000" u="sng" dirty="0" smtClean="0"/>
              <a:t> </a:t>
            </a:r>
            <a:r>
              <a:rPr lang="en-US" sz="2000" dirty="0" smtClean="0"/>
              <a:t>is going to improve, stay the same</a:t>
            </a:r>
            <a:r>
              <a:rPr lang="tr-TR" sz="2000" dirty="0" smtClean="0"/>
              <a:t> </a:t>
            </a:r>
            <a:r>
              <a:rPr lang="tr-TR" sz="2000" dirty="0" err="1" smtClean="0"/>
              <a:t>or</a:t>
            </a:r>
            <a:r>
              <a:rPr lang="tr-TR" sz="2000" dirty="0" smtClean="0"/>
              <a:t> </a:t>
            </a:r>
            <a:r>
              <a:rPr lang="tr-TR" sz="2000" dirty="0" err="1" smtClean="0"/>
              <a:t>get</a:t>
            </a:r>
            <a:r>
              <a:rPr lang="tr-TR" sz="2000" dirty="0" smtClean="0"/>
              <a:t> </a:t>
            </a:r>
            <a:r>
              <a:rPr lang="tr-TR" sz="2000" dirty="0" err="1" smtClean="0"/>
              <a:t>worse</a:t>
            </a:r>
            <a:r>
              <a:rPr lang="en-US" sz="2000" dirty="0" smtClean="0"/>
              <a:t> </a:t>
            </a:r>
            <a:r>
              <a:rPr lang="en-US" sz="2000" b="1" dirty="0" smtClean="0"/>
              <a:t>Source: Standard </a:t>
            </a:r>
            <a:r>
              <a:rPr lang="en-US" sz="2000" b="1" dirty="0" err="1" smtClean="0"/>
              <a:t>Eurobarometer</a:t>
            </a:r>
            <a:r>
              <a:rPr lang="en-US" sz="2000" b="1" dirty="0" smtClean="0"/>
              <a:t> </a:t>
            </a:r>
            <a:r>
              <a:rPr lang="tr-TR" sz="2000" b="1" dirty="0" smtClean="0"/>
              <a:t>2004</a:t>
            </a:r>
            <a:r>
              <a:rPr lang="en-US" sz="2000" b="1" dirty="0" smtClean="0"/>
              <a:t>-2009</a:t>
            </a:r>
            <a:endParaRPr lang="tr-TR" sz="2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b="1" dirty="0" smtClean="0"/>
              <a:t>Q: </a:t>
            </a:r>
            <a:r>
              <a:rPr lang="en-GB" sz="2400" dirty="0" smtClean="0"/>
              <a:t>For which party you would vote for, if elections would take place tomorrow? (LV citizens)</a:t>
            </a:r>
            <a:r>
              <a:rPr lang="tr-TR" sz="2400" dirty="0" smtClean="0"/>
              <a:t>, 01.2007-04.2010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lang="tr-TR" sz="1800" b="1" dirty="0" err="1" smtClean="0"/>
              <a:t>Source</a:t>
            </a:r>
            <a:r>
              <a:rPr lang="tr-TR" sz="1800" b="1" dirty="0" smtClean="0"/>
              <a:t>: </a:t>
            </a:r>
            <a:r>
              <a:rPr lang="en-GB" sz="1800" b="1" i="1" dirty="0" err="1" smtClean="0"/>
              <a:t>Latvijas</a:t>
            </a:r>
            <a:r>
              <a:rPr lang="en-GB" sz="1800" b="1" i="1" dirty="0" smtClean="0"/>
              <a:t> </a:t>
            </a:r>
            <a:r>
              <a:rPr lang="en-GB" sz="1800" b="1" i="1" dirty="0" err="1" smtClean="0"/>
              <a:t>Fakti</a:t>
            </a:r>
            <a:r>
              <a:rPr lang="en-GB" sz="1800" b="1" i="1" dirty="0" smtClean="0"/>
              <a:t> </a:t>
            </a:r>
            <a:endParaRPr lang="tr-TR" sz="1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Oval Callout 4"/>
          <p:cNvSpPr/>
          <p:nvPr/>
        </p:nvSpPr>
        <p:spPr>
          <a:xfrm>
            <a:off x="5715000" y="1752600"/>
            <a:ext cx="914400" cy="53340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Look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While looking forward for the </a:t>
            </a:r>
            <a:r>
              <a:rPr lang="en-US" sz="2000" b="1" dirty="0" smtClean="0"/>
              <a:t>next twelve months</a:t>
            </a:r>
            <a:r>
              <a:rPr lang="en-US" sz="2000" dirty="0" smtClean="0"/>
              <a:t>: </a:t>
            </a:r>
            <a:r>
              <a:rPr lang="tr-TR" sz="2000" u="sng" dirty="0" err="1" smtClean="0"/>
              <a:t>employment</a:t>
            </a:r>
            <a:r>
              <a:rPr lang="tr-TR" sz="2000" u="sng" dirty="0" smtClean="0"/>
              <a:t> </a:t>
            </a:r>
            <a:r>
              <a:rPr lang="tr-TR" sz="2000" u="sng" dirty="0" err="1" smtClean="0"/>
              <a:t>situation</a:t>
            </a:r>
            <a:r>
              <a:rPr lang="tr-TR" sz="2000" u="sng" dirty="0" smtClean="0"/>
              <a:t> in </a:t>
            </a:r>
            <a:r>
              <a:rPr lang="tr-TR" sz="2000" b="1" dirty="0" err="1" smtClean="0"/>
              <a:t>Lithuania</a:t>
            </a:r>
            <a:r>
              <a:rPr lang="tr-TR" sz="2000" u="sng" dirty="0" smtClean="0"/>
              <a:t> </a:t>
            </a:r>
            <a:r>
              <a:rPr lang="en-US" sz="2000" dirty="0" smtClean="0"/>
              <a:t>is going to improve, stay the same</a:t>
            </a:r>
            <a:r>
              <a:rPr lang="tr-TR" sz="2000" dirty="0" smtClean="0"/>
              <a:t> </a:t>
            </a:r>
            <a:r>
              <a:rPr lang="tr-TR" sz="2000" dirty="0" err="1" smtClean="0"/>
              <a:t>or</a:t>
            </a:r>
            <a:r>
              <a:rPr lang="tr-TR" sz="2000" dirty="0" smtClean="0"/>
              <a:t> </a:t>
            </a:r>
            <a:r>
              <a:rPr lang="tr-TR" sz="2000" dirty="0" err="1" smtClean="0"/>
              <a:t>get</a:t>
            </a:r>
            <a:r>
              <a:rPr lang="tr-TR" sz="2000" dirty="0" smtClean="0"/>
              <a:t> </a:t>
            </a:r>
            <a:r>
              <a:rPr lang="tr-TR" sz="2000" dirty="0" err="1" smtClean="0"/>
              <a:t>worse</a:t>
            </a:r>
            <a:r>
              <a:rPr lang="en-US" sz="2000" dirty="0" smtClean="0"/>
              <a:t> </a:t>
            </a:r>
            <a:r>
              <a:rPr lang="en-US" sz="2000" b="1" dirty="0" smtClean="0"/>
              <a:t>Source: Standard </a:t>
            </a:r>
            <a:r>
              <a:rPr lang="en-US" sz="2000" b="1" dirty="0" err="1" smtClean="0"/>
              <a:t>Eurobarometer</a:t>
            </a:r>
            <a:r>
              <a:rPr lang="en-US" sz="2000" b="1" dirty="0" smtClean="0"/>
              <a:t> </a:t>
            </a:r>
            <a:r>
              <a:rPr lang="tr-TR" sz="2000" b="1" dirty="0" smtClean="0"/>
              <a:t>2004</a:t>
            </a:r>
            <a:r>
              <a:rPr lang="en-US" sz="2000" b="1" dirty="0" smtClean="0"/>
              <a:t>-2009</a:t>
            </a:r>
            <a:endParaRPr lang="tr-TR" sz="2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ounded Rectangular Callout 4"/>
          <p:cNvSpPr/>
          <p:nvPr/>
        </p:nvSpPr>
        <p:spPr>
          <a:xfrm>
            <a:off x="5410200" y="1676400"/>
            <a:ext cx="914400" cy="612648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Look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While looking forward for the </a:t>
            </a:r>
            <a:r>
              <a:rPr lang="en-US" sz="2000" b="1" dirty="0" smtClean="0"/>
              <a:t>next twelve months</a:t>
            </a:r>
            <a:r>
              <a:rPr lang="en-US" sz="2000" dirty="0" smtClean="0"/>
              <a:t>: </a:t>
            </a:r>
            <a:r>
              <a:rPr lang="tr-TR" sz="2000" u="sng" dirty="0" err="1" smtClean="0"/>
              <a:t>your</a:t>
            </a:r>
            <a:r>
              <a:rPr lang="tr-TR" sz="2000" u="sng" dirty="0" smtClean="0"/>
              <a:t> </a:t>
            </a:r>
            <a:r>
              <a:rPr lang="tr-TR" sz="2000" u="sng" dirty="0" err="1" smtClean="0"/>
              <a:t>personal</a:t>
            </a:r>
            <a:r>
              <a:rPr lang="tr-TR" sz="2000" u="sng" dirty="0" smtClean="0"/>
              <a:t> </a:t>
            </a:r>
            <a:r>
              <a:rPr lang="tr-TR" sz="2000" u="sng" dirty="0" err="1" smtClean="0"/>
              <a:t>employment</a:t>
            </a:r>
            <a:r>
              <a:rPr lang="tr-TR" sz="2000" u="sng" dirty="0" smtClean="0"/>
              <a:t> </a:t>
            </a:r>
            <a:r>
              <a:rPr lang="tr-TR" sz="2000" u="sng" dirty="0" err="1" smtClean="0"/>
              <a:t>opportunities</a:t>
            </a:r>
            <a:r>
              <a:rPr lang="tr-TR" sz="2000" u="sng" dirty="0" smtClean="0"/>
              <a:t>  (EU)</a:t>
            </a:r>
            <a:r>
              <a:rPr lang="en-US" sz="2000" dirty="0" smtClean="0"/>
              <a:t> </a:t>
            </a:r>
            <a:r>
              <a:rPr lang="tr-TR" sz="2000" dirty="0" err="1" smtClean="0"/>
              <a:t>are</a:t>
            </a:r>
            <a:r>
              <a:rPr lang="tr-TR" sz="2000" dirty="0" smtClean="0"/>
              <a:t> </a:t>
            </a:r>
            <a:r>
              <a:rPr lang="en-US" sz="2000" dirty="0" smtClean="0"/>
              <a:t>going to improve, stay the same or become worse </a:t>
            </a:r>
            <a:r>
              <a:rPr lang="en-US" sz="2000" b="1" dirty="0" smtClean="0"/>
              <a:t>Source: Standard </a:t>
            </a:r>
            <a:r>
              <a:rPr lang="en-US" sz="2000" b="1" dirty="0" err="1" smtClean="0"/>
              <a:t>Eurobarometer</a:t>
            </a:r>
            <a:r>
              <a:rPr lang="en-US" sz="2000" b="1" dirty="0" smtClean="0"/>
              <a:t> </a:t>
            </a:r>
            <a:r>
              <a:rPr lang="tr-TR" sz="2000" b="1" dirty="0" smtClean="0"/>
              <a:t>2004</a:t>
            </a:r>
            <a:r>
              <a:rPr lang="en-US" sz="2000" b="1" dirty="0" smtClean="0"/>
              <a:t>-2009</a:t>
            </a:r>
            <a:endParaRPr lang="tr-TR" sz="2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While looking forward for the </a:t>
            </a:r>
            <a:r>
              <a:rPr lang="en-US" sz="2000" b="1" dirty="0" smtClean="0"/>
              <a:t>next twelve months</a:t>
            </a:r>
            <a:r>
              <a:rPr lang="en-US" sz="2000" dirty="0" smtClean="0"/>
              <a:t>: </a:t>
            </a:r>
            <a:r>
              <a:rPr lang="tr-TR" sz="2000" u="sng" dirty="0" err="1" smtClean="0"/>
              <a:t>your</a:t>
            </a:r>
            <a:r>
              <a:rPr lang="tr-TR" sz="2000" u="sng" dirty="0" smtClean="0"/>
              <a:t> </a:t>
            </a:r>
            <a:r>
              <a:rPr lang="tr-TR" sz="2000" u="sng" dirty="0" err="1" smtClean="0"/>
              <a:t>personal</a:t>
            </a:r>
            <a:r>
              <a:rPr lang="tr-TR" sz="2000" u="sng" dirty="0" smtClean="0"/>
              <a:t> </a:t>
            </a:r>
            <a:r>
              <a:rPr lang="tr-TR" sz="2000" u="sng" dirty="0" err="1" smtClean="0"/>
              <a:t>employment</a:t>
            </a:r>
            <a:r>
              <a:rPr lang="tr-TR" sz="2000" u="sng" dirty="0" smtClean="0"/>
              <a:t> </a:t>
            </a:r>
            <a:r>
              <a:rPr lang="tr-TR" sz="2000" u="sng" dirty="0" err="1" smtClean="0"/>
              <a:t>opportunities</a:t>
            </a:r>
            <a:r>
              <a:rPr lang="tr-TR" sz="2000" u="sng" dirty="0" smtClean="0"/>
              <a:t>  in </a:t>
            </a:r>
            <a:r>
              <a:rPr lang="tr-TR" sz="2000" b="1" dirty="0" err="1" smtClean="0"/>
              <a:t>Latvia</a:t>
            </a:r>
            <a:r>
              <a:rPr lang="tr-TR" sz="2000" u="sng" dirty="0" smtClean="0"/>
              <a:t> </a:t>
            </a:r>
            <a:r>
              <a:rPr lang="tr-TR" sz="2000" dirty="0" err="1" smtClean="0"/>
              <a:t>are</a:t>
            </a:r>
            <a:r>
              <a:rPr lang="tr-TR" sz="2000" dirty="0" smtClean="0"/>
              <a:t> </a:t>
            </a:r>
            <a:r>
              <a:rPr lang="en-US" sz="2000" dirty="0" smtClean="0"/>
              <a:t>going to improve, stay the same or become worse </a:t>
            </a:r>
            <a:r>
              <a:rPr lang="en-US" sz="2000" b="1" dirty="0" smtClean="0"/>
              <a:t>Source: Standard </a:t>
            </a:r>
            <a:r>
              <a:rPr lang="en-US" sz="2000" b="1" dirty="0" err="1" smtClean="0"/>
              <a:t>Eurobarometer</a:t>
            </a:r>
            <a:r>
              <a:rPr lang="en-US" sz="2000" b="1" dirty="0" smtClean="0"/>
              <a:t> </a:t>
            </a:r>
            <a:r>
              <a:rPr lang="tr-TR" sz="2000" b="1" dirty="0" smtClean="0"/>
              <a:t>2004</a:t>
            </a:r>
            <a:r>
              <a:rPr lang="en-US" sz="2000" b="1" dirty="0" smtClean="0"/>
              <a:t>-2009</a:t>
            </a:r>
            <a:endParaRPr lang="tr-TR" sz="2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While looking forward for the </a:t>
            </a:r>
            <a:r>
              <a:rPr lang="en-US" sz="2000" u="sng" dirty="0" smtClean="0"/>
              <a:t>next twelve months</a:t>
            </a:r>
            <a:r>
              <a:rPr lang="en-US" sz="2000" dirty="0" smtClean="0"/>
              <a:t>: </a:t>
            </a:r>
            <a:r>
              <a:rPr lang="tr-TR" sz="2000" u="sng" dirty="0" err="1" smtClean="0"/>
              <a:t>your</a:t>
            </a:r>
            <a:r>
              <a:rPr lang="tr-TR" sz="2000" u="sng" dirty="0" smtClean="0"/>
              <a:t> </a:t>
            </a:r>
            <a:r>
              <a:rPr lang="tr-TR" sz="2000" u="sng" dirty="0" err="1" smtClean="0"/>
              <a:t>personal</a:t>
            </a:r>
            <a:r>
              <a:rPr lang="tr-TR" sz="2000" u="sng" dirty="0" smtClean="0"/>
              <a:t> </a:t>
            </a:r>
            <a:r>
              <a:rPr lang="tr-TR" sz="2000" u="sng" dirty="0" err="1" smtClean="0"/>
              <a:t>employment</a:t>
            </a:r>
            <a:r>
              <a:rPr lang="tr-TR" sz="2000" u="sng" dirty="0" smtClean="0"/>
              <a:t> </a:t>
            </a:r>
            <a:r>
              <a:rPr lang="tr-TR" sz="2000" u="sng" dirty="0" err="1" smtClean="0"/>
              <a:t>opportunities</a:t>
            </a:r>
            <a:r>
              <a:rPr lang="tr-TR" sz="2000" u="sng" dirty="0" smtClean="0"/>
              <a:t>  in </a:t>
            </a:r>
            <a:r>
              <a:rPr lang="tr-TR" sz="2000" b="1" dirty="0" err="1" smtClean="0"/>
              <a:t>Estonia</a:t>
            </a:r>
            <a:r>
              <a:rPr lang="en-US" sz="2000" dirty="0" smtClean="0"/>
              <a:t> </a:t>
            </a:r>
            <a:r>
              <a:rPr lang="tr-TR" sz="2000" dirty="0" err="1" smtClean="0"/>
              <a:t>are</a:t>
            </a:r>
            <a:r>
              <a:rPr lang="tr-TR" sz="2000" dirty="0" smtClean="0"/>
              <a:t> </a:t>
            </a:r>
            <a:r>
              <a:rPr lang="en-US" sz="2000" dirty="0" smtClean="0"/>
              <a:t>going to improve, stay the same or become worse </a:t>
            </a:r>
            <a:r>
              <a:rPr lang="en-US" sz="2000" b="1" dirty="0" smtClean="0"/>
              <a:t>Source: Standard </a:t>
            </a:r>
            <a:r>
              <a:rPr lang="en-US" sz="2000" b="1" dirty="0" err="1" smtClean="0"/>
              <a:t>Eurobarometer</a:t>
            </a:r>
            <a:r>
              <a:rPr lang="en-US" sz="2000" b="1" dirty="0" smtClean="0"/>
              <a:t> </a:t>
            </a:r>
            <a:r>
              <a:rPr lang="tr-TR" sz="2000" b="1" dirty="0" smtClean="0"/>
              <a:t>2004</a:t>
            </a:r>
            <a:r>
              <a:rPr lang="en-US" sz="2000" b="1" dirty="0" smtClean="0"/>
              <a:t>-2009</a:t>
            </a:r>
            <a:endParaRPr lang="tr-TR" sz="2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While looking forward for the </a:t>
            </a:r>
            <a:r>
              <a:rPr lang="en-US" sz="2000" u="sng" dirty="0" smtClean="0"/>
              <a:t>next twelve months</a:t>
            </a:r>
            <a:r>
              <a:rPr lang="en-US" sz="2000" dirty="0" smtClean="0"/>
              <a:t>: </a:t>
            </a:r>
            <a:r>
              <a:rPr lang="tr-TR" sz="2000" u="sng" dirty="0" err="1" smtClean="0"/>
              <a:t>your</a:t>
            </a:r>
            <a:r>
              <a:rPr lang="tr-TR" sz="2000" u="sng" dirty="0" smtClean="0"/>
              <a:t> </a:t>
            </a:r>
            <a:r>
              <a:rPr lang="tr-TR" sz="2000" u="sng" dirty="0" err="1" smtClean="0"/>
              <a:t>personal</a:t>
            </a:r>
            <a:r>
              <a:rPr lang="tr-TR" sz="2000" u="sng" dirty="0" smtClean="0"/>
              <a:t> </a:t>
            </a:r>
            <a:r>
              <a:rPr lang="tr-TR" sz="2000" u="sng" dirty="0" err="1" smtClean="0"/>
              <a:t>employment</a:t>
            </a:r>
            <a:r>
              <a:rPr lang="tr-TR" sz="2000" u="sng" dirty="0" smtClean="0"/>
              <a:t> </a:t>
            </a:r>
            <a:r>
              <a:rPr lang="tr-TR" sz="2000" u="sng" dirty="0" err="1" smtClean="0"/>
              <a:t>opportunities</a:t>
            </a:r>
            <a:r>
              <a:rPr lang="tr-TR" sz="2000" u="sng" dirty="0" smtClean="0"/>
              <a:t>  in </a:t>
            </a:r>
            <a:r>
              <a:rPr lang="tr-TR" sz="2000" b="1" dirty="0" err="1" smtClean="0"/>
              <a:t>Lithuania</a:t>
            </a:r>
            <a:r>
              <a:rPr lang="en-US" sz="2000" dirty="0" smtClean="0"/>
              <a:t> </a:t>
            </a:r>
            <a:r>
              <a:rPr lang="tr-TR" sz="2000" dirty="0" err="1" smtClean="0"/>
              <a:t>are</a:t>
            </a:r>
            <a:r>
              <a:rPr lang="tr-TR" sz="2000" dirty="0" smtClean="0"/>
              <a:t> </a:t>
            </a:r>
            <a:r>
              <a:rPr lang="en-US" sz="2000" dirty="0" smtClean="0"/>
              <a:t>going to improve, stay the same or become worse </a:t>
            </a:r>
            <a:r>
              <a:rPr lang="en-US" sz="2000" b="1" dirty="0" smtClean="0"/>
              <a:t>Source: Standard </a:t>
            </a:r>
            <a:r>
              <a:rPr lang="en-US" sz="2000" b="1" dirty="0" err="1" smtClean="0"/>
              <a:t>Eurobarometer</a:t>
            </a:r>
            <a:r>
              <a:rPr lang="en-US" sz="2000" b="1" dirty="0" smtClean="0"/>
              <a:t> </a:t>
            </a:r>
            <a:r>
              <a:rPr lang="tr-TR" sz="2000" b="1" dirty="0" smtClean="0"/>
              <a:t>2004</a:t>
            </a:r>
            <a:r>
              <a:rPr lang="en-US" sz="2000" b="1" dirty="0" smtClean="0"/>
              <a:t>-2009</a:t>
            </a:r>
            <a:endParaRPr lang="tr-TR" sz="2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ounded Rectangular Callout 4"/>
          <p:cNvSpPr/>
          <p:nvPr/>
        </p:nvSpPr>
        <p:spPr>
          <a:xfrm>
            <a:off x="6400800" y="1371600"/>
            <a:ext cx="914400" cy="612648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Look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“Do you trust your government?” 2004-2009 (</a:t>
            </a:r>
            <a:r>
              <a:rPr lang="en-GB" sz="2400" dirty="0" err="1" smtClean="0"/>
              <a:t>Standart</a:t>
            </a:r>
            <a:r>
              <a:rPr lang="en-GB" sz="2400" dirty="0" smtClean="0"/>
              <a:t> </a:t>
            </a:r>
            <a:r>
              <a:rPr lang="en-GB" sz="2400" i="1" dirty="0" err="1" smtClean="0"/>
              <a:t>Eurobarometer</a:t>
            </a:r>
            <a:r>
              <a:rPr lang="en-GB" sz="2400" dirty="0" smtClean="0"/>
              <a:t>)</a:t>
            </a:r>
            <a:r>
              <a:rPr lang="tr-TR" sz="2400" dirty="0" smtClean="0"/>
              <a:t> </a:t>
            </a:r>
            <a:r>
              <a:rPr lang="tr-TR" sz="2400" b="1" dirty="0" smtClean="0"/>
              <a:t>YES </a:t>
            </a:r>
            <a:r>
              <a:rPr lang="tr-TR" sz="2400" b="1" dirty="0" err="1" smtClean="0"/>
              <a:t>answers</a:t>
            </a:r>
            <a:r>
              <a:rPr lang="tr-TR" sz="2400" b="1" dirty="0" smtClean="0"/>
              <a:t> </a:t>
            </a:r>
            <a:endParaRPr lang="tr-TR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2278</TotalTime>
  <Words>632</Words>
  <Application>Microsoft Office PowerPoint</Application>
  <PresentationFormat>On-screen Show (4:3)</PresentationFormat>
  <Paragraphs>40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While looking forward for the next twelve months: employment in nation state (EU level) is going to improve, stay the same or get worse Source: Standard Eurobarometer 2004-2009</vt:lpstr>
      <vt:lpstr>While looking forward for the next twelve months: employment in Latvia is going to improve, stay the same or get worse Source: Standard Eurobarometer 2004-2009</vt:lpstr>
      <vt:lpstr>While looking forward for the next twelve months: employment situation in Estonia is going to improve, stay the same or get worse Source: Standard Eurobarometer 2004-2009</vt:lpstr>
      <vt:lpstr>While looking forward for the next twelve months: employment situation in Lithuania is going to improve, stay the same or get worse Source: Standard Eurobarometer 2004-2009</vt:lpstr>
      <vt:lpstr>While looking forward for the next twelve months: your personal employment opportunities  (EU) are going to improve, stay the same or become worse Source: Standard Eurobarometer 2004-2009</vt:lpstr>
      <vt:lpstr>While looking forward for the next twelve months: your personal employment opportunities  in Latvia are going to improve, stay the same or become worse Source: Standard Eurobarometer 2004-2009</vt:lpstr>
      <vt:lpstr>While looking forward for the next twelve months: your personal employment opportunities  in Estonia are going to improve, stay the same or become worse Source: Standard Eurobarometer 2004-2009</vt:lpstr>
      <vt:lpstr>While looking forward for the next twelve months: your personal employment opportunities  in Lithuania are going to improve, stay the same or become worse Source: Standard Eurobarometer 2004-2009</vt:lpstr>
      <vt:lpstr>“Do you trust your government?” 2004-2009 (Standart Eurobarometer) YES answers </vt:lpstr>
      <vt:lpstr>Figure. 4 “Do you trust Latvia’s government?” (LV respondents 2004-2009)  Source: Standard Eurobarometer </vt:lpstr>
      <vt:lpstr>“Do you trust your parliament?” 2004-2009 (Standart Eurobarometer) YES answers  </vt:lpstr>
      <vt:lpstr>“Do you trust your parliament?” 2001-2009 (Standard Eurobarometer) YES answers</vt:lpstr>
      <vt:lpstr>Figure. 5 “Do you trust the Saeima (parliament)?” (LV respondents 2004-2009)  Source:  Standard Eurobarometer</vt:lpstr>
      <vt:lpstr>“Do you trust your political parties?” 2004-2009 (Standart Eurobarometer) YES answers </vt:lpstr>
      <vt:lpstr>Figure. 3 “Do you trust political parties in Latvia?” (LV respondents 2004-2009)  Source: Standard Eurobarometer</vt:lpstr>
      <vt:lpstr>“Do you trust the EU?” 2004-2009 (Standart Eurobarometer) YES answers </vt:lpstr>
      <vt:lpstr>Figure. 8 “Do you trust the EU?” (LV respondents 2004-2009)  Source: Standard Eurobarometer</vt:lpstr>
      <vt:lpstr>“Do you trust the Latvian court system?” (LV respondents 2004-2009)  Source: Standard Eurobarometer</vt:lpstr>
      <vt:lpstr>“Do you trust your court system?” (2004-2009) YES answers  Source: Standard Eurobarometer</vt:lpstr>
      <vt:lpstr>Trust in 3B political institutions (mean result from trust in parliaments, pol.parties &amp; court systems) Source: Ehin:2007 and Standard Eurobarometer</vt:lpstr>
      <vt:lpstr>“Do you trust your trade unions?” (2004-2009) YES answers  Source: Standard Eurobarometer</vt:lpstr>
      <vt:lpstr> Did the EU membership benefit your country?” (Eurobarometer 2008) </vt:lpstr>
      <vt:lpstr>Did the EU membership benefit your country?” (Eurobarometer 2009)</vt:lpstr>
      <vt:lpstr>Figure. 7 Did the EU membership benefit Latvia?” (LV respondents 1999-2009) Source: Standard Eurobarometer</vt:lpstr>
      <vt:lpstr> Did the EU membership benefit your country?” (Answers ‘’Benefit’’ 1999-2009) Source: Standard Eurobarometer</vt:lpstr>
      <vt:lpstr>Do you believe that membership of your country in the EU is a good thing? (Eurobarometer 2008) </vt:lpstr>
      <vt:lpstr>Do you believe that membership of your country in the EU is a good thing? (Eurobarometer 2009)</vt:lpstr>
      <vt:lpstr>Figure. 6 Do you believe that generally Latvia’s membership in the EU is a good thing? (LV respondents 1999-2009) Source: Standard Eurobarometer</vt:lpstr>
      <vt:lpstr>Do you believe that generally your country’s membership in the EU is a good thing? ( Answers ‘’Good Thing’’ - 1999-2009) Source: Standard Eurobarometer</vt:lpstr>
      <vt:lpstr>Q: For which party you would vote for, if elections would take place tomorrow? (LV citizens), 01.2007-04.2010 Source: Latvijas Fakti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Siemens</dc:creator>
  <cp:lastModifiedBy>lauris</cp:lastModifiedBy>
  <cp:revision>295</cp:revision>
  <dcterms:created xsi:type="dcterms:W3CDTF">2010-01-28T11:15:05Z</dcterms:created>
  <dcterms:modified xsi:type="dcterms:W3CDTF">2011-03-11T11:08:19Z</dcterms:modified>
</cp:coreProperties>
</file>